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handoutMasterIdLst>
    <p:handoutMasterId r:id="rId50"/>
  </p:handoutMasterIdLst>
  <p:sldIdLst>
    <p:sldId id="256" r:id="rId2"/>
    <p:sldId id="358" r:id="rId3"/>
    <p:sldId id="263" r:id="rId4"/>
    <p:sldId id="297" r:id="rId5"/>
    <p:sldId id="298" r:id="rId6"/>
    <p:sldId id="303" r:id="rId7"/>
    <p:sldId id="304" r:id="rId8"/>
    <p:sldId id="313" r:id="rId9"/>
    <p:sldId id="359" r:id="rId10"/>
    <p:sldId id="314" r:id="rId11"/>
    <p:sldId id="308" r:id="rId12"/>
    <p:sldId id="345" r:id="rId13"/>
    <p:sldId id="346" r:id="rId14"/>
    <p:sldId id="351" r:id="rId15"/>
    <p:sldId id="352" r:id="rId16"/>
    <p:sldId id="353" r:id="rId17"/>
    <p:sldId id="355" r:id="rId18"/>
    <p:sldId id="356" r:id="rId19"/>
    <p:sldId id="357" r:id="rId20"/>
    <p:sldId id="360" r:id="rId21"/>
    <p:sldId id="309" r:id="rId22"/>
    <p:sldId id="310" r:id="rId23"/>
    <p:sldId id="311" r:id="rId24"/>
    <p:sldId id="316" r:id="rId25"/>
    <p:sldId id="284" r:id="rId26"/>
    <p:sldId id="312" r:id="rId27"/>
    <p:sldId id="315" r:id="rId28"/>
    <p:sldId id="321" r:id="rId29"/>
    <p:sldId id="322" r:id="rId30"/>
    <p:sldId id="323" r:id="rId31"/>
    <p:sldId id="326" r:id="rId32"/>
    <p:sldId id="324" r:id="rId33"/>
    <p:sldId id="325" r:id="rId34"/>
    <p:sldId id="361" r:id="rId35"/>
    <p:sldId id="327" r:id="rId36"/>
    <p:sldId id="364" r:id="rId37"/>
    <p:sldId id="330" r:id="rId38"/>
    <p:sldId id="332" r:id="rId39"/>
    <p:sldId id="336" r:id="rId40"/>
    <p:sldId id="337" r:id="rId41"/>
    <p:sldId id="338" r:id="rId42"/>
    <p:sldId id="339" r:id="rId43"/>
    <p:sldId id="340" r:id="rId44"/>
    <p:sldId id="341" r:id="rId45"/>
    <p:sldId id="342" r:id="rId46"/>
    <p:sldId id="343" r:id="rId47"/>
    <p:sldId id="363" r:id="rId48"/>
  </p:sldIdLst>
  <p:sldSz cx="12192000" cy="6858000"/>
  <p:notesSz cx="6858000" cy="9144000"/>
  <p:defaultTextStyle>
    <a:defPPr rtl="0">
      <a:defRPr lang="bg-BG"/>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6" y="3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a:extLst>
              <a:ext uri="{FF2B5EF4-FFF2-40B4-BE49-F238E27FC236}">
                <a16:creationId xmlns:a16="http://schemas.microsoft.com/office/drawing/2014/main" id="{926DEED5-1FFA-4868-889A-0AD30BA753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Контейнер за дата 2">
            <a:extLst>
              <a:ext uri="{FF2B5EF4-FFF2-40B4-BE49-F238E27FC236}">
                <a16:creationId xmlns:a16="http://schemas.microsoft.com/office/drawing/2014/main" id="{6165A468-101F-4E2B-964A-011D46C913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7CBE9D-92F7-4E47-BF06-048A5486A18E}" type="datetime1">
              <a:rPr lang="bg-BG" smtClean="0"/>
              <a:t>18.11.2024 г.</a:t>
            </a:fld>
            <a:endParaRPr lang="bg-BG"/>
          </a:p>
        </p:txBody>
      </p:sp>
      <p:sp>
        <p:nvSpPr>
          <p:cNvPr id="4" name="Контейнер за долния колонтитул 3">
            <a:extLst>
              <a:ext uri="{FF2B5EF4-FFF2-40B4-BE49-F238E27FC236}">
                <a16:creationId xmlns:a16="http://schemas.microsoft.com/office/drawing/2014/main" id="{7F676FFD-8DDE-4B47-9F14-64611F7377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5" name="Контейнер за номер на слайда 4">
            <a:extLst>
              <a:ext uri="{FF2B5EF4-FFF2-40B4-BE49-F238E27FC236}">
                <a16:creationId xmlns:a16="http://schemas.microsoft.com/office/drawing/2014/main" id="{62B17251-F276-4485-8D93-FFA07BD583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4E8C0E-F572-4BD9-90A3-A1AA877F530B}" type="slidenum">
              <a:rPr lang="bg-BG" smtClean="0"/>
              <a:t>‹#›</a:t>
            </a:fld>
            <a:endParaRPr lang="bg-BG"/>
          </a:p>
        </p:txBody>
      </p:sp>
    </p:spTree>
    <p:extLst>
      <p:ext uri="{BB962C8B-B14F-4D97-AF65-F5344CB8AC3E}">
        <p14:creationId xmlns:p14="http://schemas.microsoft.com/office/powerpoint/2010/main" val="40898589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noProof="0"/>
          </a:p>
        </p:txBody>
      </p:sp>
      <p:sp>
        <p:nvSpPr>
          <p:cNvPr id="3" name="Контейнер за 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C40A32-C4A0-40DB-98DA-D35DAC5461CB}" type="datetime1">
              <a:rPr lang="bg-BG" smtClean="0"/>
              <a:pPr/>
              <a:t>18.11.2024 г.</a:t>
            </a:fld>
            <a:endParaRPr lang="bg-BG"/>
          </a:p>
        </p:txBody>
      </p:sp>
      <p:sp>
        <p:nvSpPr>
          <p:cNvPr id="4" name="Контейнер за изображение на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noProof="0"/>
          </a:p>
        </p:txBody>
      </p:sp>
      <p:sp>
        <p:nvSpPr>
          <p:cNvPr id="5" name="Контейнер за бележ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bg-BG" noProof="0"/>
              <a:t>Щракнете, за да редактирате стиловете на текста в образеца</a:t>
            </a:r>
          </a:p>
          <a:p>
            <a:pPr lvl="1"/>
            <a:r>
              <a:rPr lang="bg-BG" noProof="0"/>
              <a:t>Второ ниво</a:t>
            </a:r>
          </a:p>
          <a:p>
            <a:pPr lvl="2"/>
            <a:r>
              <a:rPr lang="bg-BG" noProof="0"/>
              <a:t>Трето ниво</a:t>
            </a:r>
          </a:p>
          <a:p>
            <a:pPr lvl="3"/>
            <a:r>
              <a:rPr lang="bg-BG" noProof="0"/>
              <a:t>Четвърто ниво</a:t>
            </a:r>
          </a:p>
          <a:p>
            <a:pPr lvl="4"/>
            <a:r>
              <a:rPr lang="bg-BG" noProof="0"/>
              <a:t>Пето ниво</a:t>
            </a:r>
          </a:p>
        </p:txBody>
      </p:sp>
      <p:sp>
        <p:nvSpPr>
          <p:cNvPr id="6" name="Контейнер за долния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noProof="0"/>
          </a:p>
        </p:txBody>
      </p:sp>
      <p:sp>
        <p:nvSpPr>
          <p:cNvPr id="7" name="Контейнер за номер н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95BD62-F0E0-487B-8CEA-E3C584CBDBCC}" type="slidenum">
              <a:rPr lang="bg-BG" noProof="0" smtClean="0"/>
              <a:t>‹#›</a:t>
            </a:fld>
            <a:endParaRPr lang="bg-BG" noProof="0"/>
          </a:p>
        </p:txBody>
      </p:sp>
    </p:spTree>
    <p:extLst>
      <p:ext uri="{BB962C8B-B14F-4D97-AF65-F5344CB8AC3E}">
        <p14:creationId xmlns:p14="http://schemas.microsoft.com/office/powerpoint/2010/main" val="672571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a:p>
        </p:txBody>
      </p:sp>
      <p:sp>
        <p:nvSpPr>
          <p:cNvPr id="4" name="Контейнер за номер на слайда 3"/>
          <p:cNvSpPr>
            <a:spLocks noGrp="1"/>
          </p:cNvSpPr>
          <p:nvPr>
            <p:ph type="sldNum" sz="quarter" idx="5"/>
          </p:nvPr>
        </p:nvSpPr>
        <p:spPr/>
        <p:txBody>
          <a:bodyPr/>
          <a:lstStyle/>
          <a:p>
            <a:fld id="{1095BD62-F0E0-487B-8CEA-E3C584CBDBCC}" type="slidenum">
              <a:rPr lang="bg-BG" smtClean="0"/>
              <a:t>1</a:t>
            </a:fld>
            <a:endParaRPr lang="bg-BG"/>
          </a:p>
        </p:txBody>
      </p:sp>
    </p:spTree>
    <p:extLst>
      <p:ext uri="{BB962C8B-B14F-4D97-AF65-F5344CB8AC3E}">
        <p14:creationId xmlns:p14="http://schemas.microsoft.com/office/powerpoint/2010/main" val="386141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5F48E-ED0E-A280-F41C-E5231623B02D}"/>
            </a:ext>
          </a:extLst>
        </p:cNvPr>
        <p:cNvGrpSpPr/>
        <p:nvPr/>
      </p:nvGrpSpPr>
      <p:grpSpPr>
        <a:xfrm>
          <a:off x="0" y="0"/>
          <a:ext cx="0" cy="0"/>
          <a:chOff x="0" y="0"/>
          <a:chExt cx="0" cy="0"/>
        </a:xfrm>
      </p:grpSpPr>
      <p:sp>
        <p:nvSpPr>
          <p:cNvPr id="2" name="Контейнер за изображение на слайда 1">
            <a:extLst>
              <a:ext uri="{FF2B5EF4-FFF2-40B4-BE49-F238E27FC236}">
                <a16:creationId xmlns:a16="http://schemas.microsoft.com/office/drawing/2014/main" id="{9D3D923D-89B4-D20A-FA57-5675FF2F0464}"/>
              </a:ext>
            </a:extLst>
          </p:cNvPr>
          <p:cNvSpPr>
            <a:spLocks noGrp="1" noRot="1" noChangeAspect="1"/>
          </p:cNvSpPr>
          <p:nvPr>
            <p:ph type="sldImg"/>
          </p:nvPr>
        </p:nvSpPr>
        <p:spPr/>
      </p:sp>
      <p:sp>
        <p:nvSpPr>
          <p:cNvPr id="3" name="Контейнер за бележки 2">
            <a:extLst>
              <a:ext uri="{FF2B5EF4-FFF2-40B4-BE49-F238E27FC236}">
                <a16:creationId xmlns:a16="http://schemas.microsoft.com/office/drawing/2014/main" id="{E5918CE4-F277-391E-A3AC-1F3E76F80A6B}"/>
              </a:ext>
            </a:extLst>
          </p:cNvPr>
          <p:cNvSpPr>
            <a:spLocks noGrp="1"/>
          </p:cNvSpPr>
          <p:nvPr>
            <p:ph type="body" idx="1"/>
          </p:nvPr>
        </p:nvSpPr>
        <p:spPr/>
        <p:txBody>
          <a:bodyPr/>
          <a:lstStyle/>
          <a:p>
            <a:endParaRPr lang="bg-BG"/>
          </a:p>
        </p:txBody>
      </p:sp>
      <p:sp>
        <p:nvSpPr>
          <p:cNvPr id="4" name="Контейнер за номер на слайда 3">
            <a:extLst>
              <a:ext uri="{FF2B5EF4-FFF2-40B4-BE49-F238E27FC236}">
                <a16:creationId xmlns:a16="http://schemas.microsoft.com/office/drawing/2014/main" id="{33888624-9C36-7CE3-7AA9-D0961E5EC915}"/>
              </a:ext>
            </a:extLst>
          </p:cNvPr>
          <p:cNvSpPr>
            <a:spLocks noGrp="1"/>
          </p:cNvSpPr>
          <p:nvPr>
            <p:ph type="sldNum" sz="quarter" idx="5"/>
          </p:nvPr>
        </p:nvSpPr>
        <p:spPr/>
        <p:txBody>
          <a:bodyPr/>
          <a:lstStyle/>
          <a:p>
            <a:fld id="{1095BD62-F0E0-487B-8CEA-E3C584CBDBCC}" type="slidenum">
              <a:rPr lang="bg-BG" smtClean="0"/>
              <a:t>2</a:t>
            </a:fld>
            <a:endParaRPr lang="bg-BG"/>
          </a:p>
        </p:txBody>
      </p:sp>
    </p:spTree>
    <p:extLst>
      <p:ext uri="{BB962C8B-B14F-4D97-AF65-F5344CB8AC3E}">
        <p14:creationId xmlns:p14="http://schemas.microsoft.com/office/powerpoint/2010/main" val="279803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EE2FF-F033-621B-4783-8333BB3E0655}"/>
            </a:ext>
          </a:extLst>
        </p:cNvPr>
        <p:cNvGrpSpPr/>
        <p:nvPr/>
      </p:nvGrpSpPr>
      <p:grpSpPr>
        <a:xfrm>
          <a:off x="0" y="0"/>
          <a:ext cx="0" cy="0"/>
          <a:chOff x="0" y="0"/>
          <a:chExt cx="0" cy="0"/>
        </a:xfrm>
      </p:grpSpPr>
      <p:sp>
        <p:nvSpPr>
          <p:cNvPr id="2" name="Контейнер за изображение на слайда 1">
            <a:extLst>
              <a:ext uri="{FF2B5EF4-FFF2-40B4-BE49-F238E27FC236}">
                <a16:creationId xmlns:a16="http://schemas.microsoft.com/office/drawing/2014/main" id="{A75CF4A2-2A69-F1B7-8840-745DD1F30EF4}"/>
              </a:ext>
            </a:extLst>
          </p:cNvPr>
          <p:cNvSpPr>
            <a:spLocks noGrp="1" noRot="1" noChangeAspect="1"/>
          </p:cNvSpPr>
          <p:nvPr>
            <p:ph type="sldImg"/>
          </p:nvPr>
        </p:nvSpPr>
        <p:spPr/>
      </p:sp>
      <p:sp>
        <p:nvSpPr>
          <p:cNvPr id="3" name="Контейнер за бележки 2">
            <a:extLst>
              <a:ext uri="{FF2B5EF4-FFF2-40B4-BE49-F238E27FC236}">
                <a16:creationId xmlns:a16="http://schemas.microsoft.com/office/drawing/2014/main" id="{3AA2D43A-47B9-B213-780D-CF0E995A1C34}"/>
              </a:ext>
            </a:extLst>
          </p:cNvPr>
          <p:cNvSpPr>
            <a:spLocks noGrp="1"/>
          </p:cNvSpPr>
          <p:nvPr>
            <p:ph type="body" idx="1"/>
          </p:nvPr>
        </p:nvSpPr>
        <p:spPr/>
        <p:txBody>
          <a:bodyPr/>
          <a:lstStyle/>
          <a:p>
            <a:endParaRPr lang="bg-BG"/>
          </a:p>
        </p:txBody>
      </p:sp>
      <p:sp>
        <p:nvSpPr>
          <p:cNvPr id="4" name="Контейнер за номер на слайда 3">
            <a:extLst>
              <a:ext uri="{FF2B5EF4-FFF2-40B4-BE49-F238E27FC236}">
                <a16:creationId xmlns:a16="http://schemas.microsoft.com/office/drawing/2014/main" id="{371A8233-F49A-7068-07B0-2C72617E9C16}"/>
              </a:ext>
            </a:extLst>
          </p:cNvPr>
          <p:cNvSpPr>
            <a:spLocks noGrp="1"/>
          </p:cNvSpPr>
          <p:nvPr>
            <p:ph type="sldNum" sz="quarter" idx="5"/>
          </p:nvPr>
        </p:nvSpPr>
        <p:spPr/>
        <p:txBody>
          <a:bodyPr/>
          <a:lstStyle/>
          <a:p>
            <a:fld id="{1095BD62-F0E0-487B-8CEA-E3C584CBDBCC}" type="slidenum">
              <a:rPr lang="bg-BG" smtClean="0"/>
              <a:t>9</a:t>
            </a:fld>
            <a:endParaRPr lang="bg-BG"/>
          </a:p>
        </p:txBody>
      </p:sp>
    </p:spTree>
    <p:extLst>
      <p:ext uri="{BB962C8B-B14F-4D97-AF65-F5344CB8AC3E}">
        <p14:creationId xmlns:p14="http://schemas.microsoft.com/office/powerpoint/2010/main" val="674257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19201-6701-78AF-2E52-2C06513B4996}"/>
            </a:ext>
          </a:extLst>
        </p:cNvPr>
        <p:cNvGrpSpPr/>
        <p:nvPr/>
      </p:nvGrpSpPr>
      <p:grpSpPr>
        <a:xfrm>
          <a:off x="0" y="0"/>
          <a:ext cx="0" cy="0"/>
          <a:chOff x="0" y="0"/>
          <a:chExt cx="0" cy="0"/>
        </a:xfrm>
      </p:grpSpPr>
      <p:sp>
        <p:nvSpPr>
          <p:cNvPr id="2" name="Контейнер за изображение на слайда 1">
            <a:extLst>
              <a:ext uri="{FF2B5EF4-FFF2-40B4-BE49-F238E27FC236}">
                <a16:creationId xmlns:a16="http://schemas.microsoft.com/office/drawing/2014/main" id="{EFE8B8FA-8A62-41B3-67F9-283A20B67277}"/>
              </a:ext>
            </a:extLst>
          </p:cNvPr>
          <p:cNvSpPr>
            <a:spLocks noGrp="1" noRot="1" noChangeAspect="1"/>
          </p:cNvSpPr>
          <p:nvPr>
            <p:ph type="sldImg"/>
          </p:nvPr>
        </p:nvSpPr>
        <p:spPr/>
      </p:sp>
      <p:sp>
        <p:nvSpPr>
          <p:cNvPr id="3" name="Контейнер за бележки 2">
            <a:extLst>
              <a:ext uri="{FF2B5EF4-FFF2-40B4-BE49-F238E27FC236}">
                <a16:creationId xmlns:a16="http://schemas.microsoft.com/office/drawing/2014/main" id="{CA7C2CB7-0409-0389-BBF2-0E18030E1859}"/>
              </a:ext>
            </a:extLst>
          </p:cNvPr>
          <p:cNvSpPr>
            <a:spLocks noGrp="1"/>
          </p:cNvSpPr>
          <p:nvPr>
            <p:ph type="body" idx="1"/>
          </p:nvPr>
        </p:nvSpPr>
        <p:spPr/>
        <p:txBody>
          <a:bodyPr/>
          <a:lstStyle/>
          <a:p>
            <a:endParaRPr lang="bg-BG"/>
          </a:p>
        </p:txBody>
      </p:sp>
      <p:sp>
        <p:nvSpPr>
          <p:cNvPr id="4" name="Контейнер за номер на слайда 3">
            <a:extLst>
              <a:ext uri="{FF2B5EF4-FFF2-40B4-BE49-F238E27FC236}">
                <a16:creationId xmlns:a16="http://schemas.microsoft.com/office/drawing/2014/main" id="{8B395847-853B-48B2-A9C1-1255F803414A}"/>
              </a:ext>
            </a:extLst>
          </p:cNvPr>
          <p:cNvSpPr>
            <a:spLocks noGrp="1"/>
          </p:cNvSpPr>
          <p:nvPr>
            <p:ph type="sldNum" sz="quarter" idx="5"/>
          </p:nvPr>
        </p:nvSpPr>
        <p:spPr/>
        <p:txBody>
          <a:bodyPr/>
          <a:lstStyle/>
          <a:p>
            <a:fld id="{1095BD62-F0E0-487B-8CEA-E3C584CBDBCC}" type="slidenum">
              <a:rPr lang="bg-BG" smtClean="0"/>
              <a:t>20</a:t>
            </a:fld>
            <a:endParaRPr lang="bg-BG"/>
          </a:p>
        </p:txBody>
      </p:sp>
    </p:spTree>
    <p:extLst>
      <p:ext uri="{BB962C8B-B14F-4D97-AF65-F5344CB8AC3E}">
        <p14:creationId xmlns:p14="http://schemas.microsoft.com/office/powerpoint/2010/main" val="2721694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353EE-DCCD-B5C1-764D-5518E6E1AE54}"/>
            </a:ext>
          </a:extLst>
        </p:cNvPr>
        <p:cNvGrpSpPr/>
        <p:nvPr/>
      </p:nvGrpSpPr>
      <p:grpSpPr>
        <a:xfrm>
          <a:off x="0" y="0"/>
          <a:ext cx="0" cy="0"/>
          <a:chOff x="0" y="0"/>
          <a:chExt cx="0" cy="0"/>
        </a:xfrm>
      </p:grpSpPr>
      <p:sp>
        <p:nvSpPr>
          <p:cNvPr id="2" name="Контейнер за изображение на слайда 1">
            <a:extLst>
              <a:ext uri="{FF2B5EF4-FFF2-40B4-BE49-F238E27FC236}">
                <a16:creationId xmlns:a16="http://schemas.microsoft.com/office/drawing/2014/main" id="{6B19B48F-DBE8-EFAD-C1F9-E2C84E21A0E9}"/>
              </a:ext>
            </a:extLst>
          </p:cNvPr>
          <p:cNvSpPr>
            <a:spLocks noGrp="1" noRot="1" noChangeAspect="1"/>
          </p:cNvSpPr>
          <p:nvPr>
            <p:ph type="sldImg"/>
          </p:nvPr>
        </p:nvSpPr>
        <p:spPr/>
      </p:sp>
      <p:sp>
        <p:nvSpPr>
          <p:cNvPr id="3" name="Контейнер за бележки 2">
            <a:extLst>
              <a:ext uri="{FF2B5EF4-FFF2-40B4-BE49-F238E27FC236}">
                <a16:creationId xmlns:a16="http://schemas.microsoft.com/office/drawing/2014/main" id="{EB98E3F8-CEAA-3409-53FD-BFA7C953C660}"/>
              </a:ext>
            </a:extLst>
          </p:cNvPr>
          <p:cNvSpPr>
            <a:spLocks noGrp="1"/>
          </p:cNvSpPr>
          <p:nvPr>
            <p:ph type="body" idx="1"/>
          </p:nvPr>
        </p:nvSpPr>
        <p:spPr/>
        <p:txBody>
          <a:bodyPr/>
          <a:lstStyle/>
          <a:p>
            <a:endParaRPr lang="bg-BG"/>
          </a:p>
        </p:txBody>
      </p:sp>
      <p:sp>
        <p:nvSpPr>
          <p:cNvPr id="4" name="Контейнер за номер на слайда 3">
            <a:extLst>
              <a:ext uri="{FF2B5EF4-FFF2-40B4-BE49-F238E27FC236}">
                <a16:creationId xmlns:a16="http://schemas.microsoft.com/office/drawing/2014/main" id="{471F815B-B9EE-099E-07C9-B3C91A382DD6}"/>
              </a:ext>
            </a:extLst>
          </p:cNvPr>
          <p:cNvSpPr>
            <a:spLocks noGrp="1"/>
          </p:cNvSpPr>
          <p:nvPr>
            <p:ph type="sldNum" sz="quarter" idx="5"/>
          </p:nvPr>
        </p:nvSpPr>
        <p:spPr/>
        <p:txBody>
          <a:bodyPr/>
          <a:lstStyle/>
          <a:p>
            <a:fld id="{1095BD62-F0E0-487B-8CEA-E3C584CBDBCC}" type="slidenum">
              <a:rPr lang="bg-BG" smtClean="0"/>
              <a:t>36</a:t>
            </a:fld>
            <a:endParaRPr lang="bg-BG"/>
          </a:p>
        </p:txBody>
      </p:sp>
    </p:spTree>
    <p:extLst>
      <p:ext uri="{BB962C8B-B14F-4D97-AF65-F5344CB8AC3E}">
        <p14:creationId xmlns:p14="http://schemas.microsoft.com/office/powerpoint/2010/main" val="636053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B5124-68D2-0984-6FC9-2C3D859E15A0}"/>
            </a:ext>
          </a:extLst>
        </p:cNvPr>
        <p:cNvGrpSpPr/>
        <p:nvPr/>
      </p:nvGrpSpPr>
      <p:grpSpPr>
        <a:xfrm>
          <a:off x="0" y="0"/>
          <a:ext cx="0" cy="0"/>
          <a:chOff x="0" y="0"/>
          <a:chExt cx="0" cy="0"/>
        </a:xfrm>
      </p:grpSpPr>
      <p:sp>
        <p:nvSpPr>
          <p:cNvPr id="2" name="Контейнер за изображение на слайда 1">
            <a:extLst>
              <a:ext uri="{FF2B5EF4-FFF2-40B4-BE49-F238E27FC236}">
                <a16:creationId xmlns:a16="http://schemas.microsoft.com/office/drawing/2014/main" id="{AA21226B-EDEE-71C9-4453-86FBA1EC0A10}"/>
              </a:ext>
            </a:extLst>
          </p:cNvPr>
          <p:cNvSpPr>
            <a:spLocks noGrp="1" noRot="1" noChangeAspect="1"/>
          </p:cNvSpPr>
          <p:nvPr>
            <p:ph type="sldImg"/>
          </p:nvPr>
        </p:nvSpPr>
        <p:spPr/>
      </p:sp>
      <p:sp>
        <p:nvSpPr>
          <p:cNvPr id="3" name="Контейнер за бележки 2">
            <a:extLst>
              <a:ext uri="{FF2B5EF4-FFF2-40B4-BE49-F238E27FC236}">
                <a16:creationId xmlns:a16="http://schemas.microsoft.com/office/drawing/2014/main" id="{65D3CF21-AB78-62AD-2577-35871DD7DCEC}"/>
              </a:ext>
            </a:extLst>
          </p:cNvPr>
          <p:cNvSpPr>
            <a:spLocks noGrp="1"/>
          </p:cNvSpPr>
          <p:nvPr>
            <p:ph type="body" idx="1"/>
          </p:nvPr>
        </p:nvSpPr>
        <p:spPr/>
        <p:txBody>
          <a:bodyPr/>
          <a:lstStyle/>
          <a:p>
            <a:endParaRPr lang="bg-BG"/>
          </a:p>
        </p:txBody>
      </p:sp>
      <p:sp>
        <p:nvSpPr>
          <p:cNvPr id="4" name="Контейнер за номер на слайда 3">
            <a:extLst>
              <a:ext uri="{FF2B5EF4-FFF2-40B4-BE49-F238E27FC236}">
                <a16:creationId xmlns:a16="http://schemas.microsoft.com/office/drawing/2014/main" id="{81342337-5C19-7053-9B5C-00C55E969F8C}"/>
              </a:ext>
            </a:extLst>
          </p:cNvPr>
          <p:cNvSpPr>
            <a:spLocks noGrp="1"/>
          </p:cNvSpPr>
          <p:nvPr>
            <p:ph type="sldNum" sz="quarter" idx="5"/>
          </p:nvPr>
        </p:nvSpPr>
        <p:spPr/>
        <p:txBody>
          <a:bodyPr/>
          <a:lstStyle/>
          <a:p>
            <a:fld id="{1095BD62-F0E0-487B-8CEA-E3C584CBDBCC}" type="slidenum">
              <a:rPr lang="bg-BG" smtClean="0"/>
              <a:t>47</a:t>
            </a:fld>
            <a:endParaRPr lang="bg-BG"/>
          </a:p>
        </p:txBody>
      </p:sp>
    </p:spTree>
    <p:extLst>
      <p:ext uri="{BB962C8B-B14F-4D97-AF65-F5344CB8AC3E}">
        <p14:creationId xmlns:p14="http://schemas.microsoft.com/office/powerpoint/2010/main" val="823979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Заглавен слайд">
    <p:spTree>
      <p:nvGrpSpPr>
        <p:cNvPr id="1" name=""/>
        <p:cNvGrpSpPr/>
        <p:nvPr/>
      </p:nvGrpSpPr>
      <p:grpSpPr>
        <a:xfrm>
          <a:off x="0" y="0"/>
          <a:ext cx="0" cy="0"/>
          <a:chOff x="0" y="0"/>
          <a:chExt cx="0" cy="0"/>
        </a:xfrm>
      </p:grpSpPr>
      <p:sp>
        <p:nvSpPr>
          <p:cNvPr id="2" name="Заглавие 1"/>
          <p:cNvSpPr>
            <a:spLocks noGrp="1"/>
          </p:cNvSpPr>
          <p:nvPr>
            <p:ph type="ctrTitle"/>
          </p:nvPr>
        </p:nvSpPr>
        <p:spPr>
          <a:xfrm>
            <a:off x="2417779" y="802298"/>
            <a:ext cx="8637073" cy="2541431"/>
          </a:xfrm>
        </p:spPr>
        <p:txBody>
          <a:bodyPr bIns="0" rtlCol="0" anchor="b">
            <a:normAutofit/>
          </a:bodyPr>
          <a:lstStyle>
            <a:lvl1pPr algn="l">
              <a:defRPr sz="6600"/>
            </a:lvl1pPr>
          </a:lstStyle>
          <a:p>
            <a:pPr rtl="0"/>
            <a:r>
              <a:rPr lang="bg-BG" noProof="0"/>
              <a:t>Редакт. стил загл. образец</a:t>
            </a:r>
          </a:p>
        </p:txBody>
      </p:sp>
      <p:sp>
        <p:nvSpPr>
          <p:cNvPr id="3" name="Подзаглавие 2"/>
          <p:cNvSpPr>
            <a:spLocks noGrp="1"/>
          </p:cNvSpPr>
          <p:nvPr>
            <p:ph type="subTitle" idx="1"/>
          </p:nvPr>
        </p:nvSpPr>
        <p:spPr>
          <a:xfrm>
            <a:off x="2417780" y="3531204"/>
            <a:ext cx="8637072" cy="977621"/>
          </a:xfrm>
        </p:spPr>
        <p:txBody>
          <a:bodyPr tIns="91440" bIns="91440" rtlCol="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bg-BG" noProof="0"/>
              <a:t>Щракнете, за да редактирате стила на подзаглавието в образеца</a:t>
            </a:r>
          </a:p>
        </p:txBody>
      </p:sp>
      <p:sp>
        <p:nvSpPr>
          <p:cNvPr id="4" name="Контейнер за дата 3"/>
          <p:cNvSpPr>
            <a:spLocks noGrp="1"/>
          </p:cNvSpPr>
          <p:nvPr>
            <p:ph type="dt" sz="half" idx="10"/>
          </p:nvPr>
        </p:nvSpPr>
        <p:spPr/>
        <p:txBody>
          <a:bodyPr rtlCol="0"/>
          <a:lstStyle/>
          <a:p>
            <a:pPr rtl="0"/>
            <a:fld id="{66C7B941-04D9-42C0-97D0-7C48F75AA68B}" type="datetime1">
              <a:rPr lang="bg-BG" noProof="0" smtClean="0"/>
              <a:t>18.11.2024 г.</a:t>
            </a:fld>
            <a:endParaRPr lang="bg-BG" noProof="0"/>
          </a:p>
        </p:txBody>
      </p:sp>
      <p:sp>
        <p:nvSpPr>
          <p:cNvPr id="5" name="Контейнер за долен колонтитул 4"/>
          <p:cNvSpPr>
            <a:spLocks noGrp="1"/>
          </p:cNvSpPr>
          <p:nvPr>
            <p:ph type="ftr" sz="quarter" idx="11"/>
          </p:nvPr>
        </p:nvSpPr>
        <p:spPr>
          <a:xfrm>
            <a:off x="2416500" y="329307"/>
            <a:ext cx="4973915" cy="309201"/>
          </a:xfrm>
        </p:spPr>
        <p:txBody>
          <a:bodyPr rtlCol="0"/>
          <a:lstStyle/>
          <a:p>
            <a:pPr rtl="0"/>
            <a:endParaRPr lang="bg-BG" noProof="0"/>
          </a:p>
        </p:txBody>
      </p:sp>
      <p:sp>
        <p:nvSpPr>
          <p:cNvPr id="6" name="Контейнер за номер на слайд 5"/>
          <p:cNvSpPr>
            <a:spLocks noGrp="1"/>
          </p:cNvSpPr>
          <p:nvPr>
            <p:ph type="sldNum" sz="quarter" idx="12"/>
          </p:nvPr>
        </p:nvSpPr>
        <p:spPr>
          <a:xfrm>
            <a:off x="1437664" y="798973"/>
            <a:ext cx="811019" cy="503578"/>
          </a:xfrm>
        </p:spPr>
        <p:txBody>
          <a:bodyPr rtlCol="0"/>
          <a:lstStyle/>
          <a:p>
            <a:pPr rtl="0"/>
            <a:fld id="{6D22F896-40B5-4ADD-8801-0D06FADFA095}" type="slidenum">
              <a:rPr lang="bg-BG" noProof="0" smtClean="0"/>
              <a:t>‹#›</a:t>
            </a:fld>
            <a:endParaRPr lang="bg-BG" noProof="0"/>
          </a:p>
        </p:txBody>
      </p:sp>
      <p:cxnSp>
        <p:nvCxnSpPr>
          <p:cNvPr id="15" name="Право съединение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p>
            <a:pPr rtl="0"/>
            <a:r>
              <a:rPr lang="bg-BG" noProof="0"/>
              <a:t>Редакт. стил загл. образец</a:t>
            </a:r>
          </a:p>
        </p:txBody>
      </p:sp>
      <p:sp>
        <p:nvSpPr>
          <p:cNvPr id="3" name="Контейнер за вертикален текст 2"/>
          <p:cNvSpPr>
            <a:spLocks noGrp="1"/>
          </p:cNvSpPr>
          <p:nvPr>
            <p:ph type="body" orient="vert" idx="1"/>
          </p:nvPr>
        </p:nvSpPr>
        <p:spPr/>
        <p:txBody>
          <a:bodyPr vert="eaVert" rtlCol="0"/>
          <a:lstStyle/>
          <a:p>
            <a:pPr lvl="0" rtl="0"/>
            <a:r>
              <a:rPr lang="bg-BG" noProof="0"/>
              <a:t>Щракнете, за да редактирате стиловете на текста в образеца</a:t>
            </a:r>
          </a:p>
          <a:p>
            <a:pPr lvl="1" rtl="0"/>
            <a:r>
              <a:rPr lang="bg-BG" noProof="0"/>
              <a:t>Второ ниво</a:t>
            </a:r>
          </a:p>
          <a:p>
            <a:pPr lvl="2" rtl="0"/>
            <a:r>
              <a:rPr lang="bg-BG" noProof="0"/>
              <a:t>Трето ниво</a:t>
            </a:r>
          </a:p>
          <a:p>
            <a:pPr lvl="3" rtl="0"/>
            <a:r>
              <a:rPr lang="bg-BG" noProof="0"/>
              <a:t>Четвърто ниво</a:t>
            </a:r>
          </a:p>
          <a:p>
            <a:pPr lvl="4" rtl="0"/>
            <a:r>
              <a:rPr lang="bg-BG" noProof="0"/>
              <a:t>Пето ниво</a:t>
            </a:r>
          </a:p>
        </p:txBody>
      </p:sp>
      <p:sp>
        <p:nvSpPr>
          <p:cNvPr id="4" name="Контейнер за дата 3"/>
          <p:cNvSpPr>
            <a:spLocks noGrp="1"/>
          </p:cNvSpPr>
          <p:nvPr>
            <p:ph type="dt" sz="half" idx="10"/>
          </p:nvPr>
        </p:nvSpPr>
        <p:spPr/>
        <p:txBody>
          <a:bodyPr rtlCol="0"/>
          <a:lstStyle/>
          <a:p>
            <a:pPr rtl="0"/>
            <a:fld id="{099B2D28-8403-4222-A6B7-A364589B2C5D}" type="datetime1">
              <a:rPr lang="bg-BG" noProof="0" smtClean="0"/>
              <a:t>18.11.2024 г.</a:t>
            </a:fld>
            <a:endParaRPr lang="bg-BG" noProof="0"/>
          </a:p>
        </p:txBody>
      </p:sp>
      <p:sp>
        <p:nvSpPr>
          <p:cNvPr id="5" name="Контейнер за долен колонтитул 4"/>
          <p:cNvSpPr>
            <a:spLocks noGrp="1"/>
          </p:cNvSpPr>
          <p:nvPr>
            <p:ph type="ftr" sz="quarter" idx="11"/>
          </p:nvPr>
        </p:nvSpPr>
        <p:spPr/>
        <p:txBody>
          <a:bodyPr rtlCol="0"/>
          <a:lstStyle/>
          <a:p>
            <a:pPr rtl="0"/>
            <a:endParaRPr lang="bg-BG" noProof="0"/>
          </a:p>
        </p:txBody>
      </p:sp>
      <p:sp>
        <p:nvSpPr>
          <p:cNvPr id="6" name="Контейнер за номер на слайд 5"/>
          <p:cNvSpPr>
            <a:spLocks noGrp="1"/>
          </p:cNvSpPr>
          <p:nvPr>
            <p:ph type="sldNum" sz="quarter" idx="12"/>
          </p:nvPr>
        </p:nvSpPr>
        <p:spPr/>
        <p:txBody>
          <a:bodyPr rtlCol="0"/>
          <a:lstStyle/>
          <a:p>
            <a:pPr rtl="0"/>
            <a:fld id="{6D22F896-40B5-4ADD-8801-0D06FADFA095}" type="slidenum">
              <a:rPr lang="bg-BG" noProof="0" smtClean="0"/>
              <a:t>‹#›</a:t>
            </a:fld>
            <a:endParaRPr lang="bg-BG" noProof="0"/>
          </a:p>
        </p:txBody>
      </p:sp>
      <p:cxnSp>
        <p:nvCxnSpPr>
          <p:cNvPr id="26" name="Право съединение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Вертикално заглавие 1"/>
          <p:cNvSpPr>
            <a:spLocks noGrp="1"/>
          </p:cNvSpPr>
          <p:nvPr>
            <p:ph type="title" orient="vert"/>
          </p:nvPr>
        </p:nvSpPr>
        <p:spPr>
          <a:xfrm>
            <a:off x="9439111" y="798973"/>
            <a:ext cx="1615742" cy="4659889"/>
          </a:xfrm>
        </p:spPr>
        <p:txBody>
          <a:bodyPr vert="eaVert" rtlCol="0"/>
          <a:lstStyle>
            <a:lvl1pPr algn="l">
              <a:defRPr/>
            </a:lvl1pPr>
          </a:lstStyle>
          <a:p>
            <a:pPr rtl="0"/>
            <a:r>
              <a:rPr lang="bg-BG" noProof="0"/>
              <a:t>Редакт. стил загл. образец</a:t>
            </a:r>
          </a:p>
        </p:txBody>
      </p:sp>
      <p:sp>
        <p:nvSpPr>
          <p:cNvPr id="3" name="Контейнер за вертикален текст 2"/>
          <p:cNvSpPr>
            <a:spLocks noGrp="1"/>
          </p:cNvSpPr>
          <p:nvPr>
            <p:ph type="body" orient="vert" idx="1"/>
          </p:nvPr>
        </p:nvSpPr>
        <p:spPr>
          <a:xfrm>
            <a:off x="1444672" y="798973"/>
            <a:ext cx="7828830" cy="4659889"/>
          </a:xfrm>
        </p:spPr>
        <p:txBody>
          <a:bodyPr vert="eaVert" rtlCol="0"/>
          <a:lstStyle/>
          <a:p>
            <a:pPr lvl="0" rtl="0"/>
            <a:r>
              <a:rPr lang="bg-BG" noProof="0"/>
              <a:t>Щракнете, за да редактирате стиловете на текста в образеца</a:t>
            </a:r>
          </a:p>
          <a:p>
            <a:pPr lvl="1" rtl="0"/>
            <a:r>
              <a:rPr lang="bg-BG" noProof="0"/>
              <a:t>Второ ниво</a:t>
            </a:r>
          </a:p>
          <a:p>
            <a:pPr lvl="2" rtl="0"/>
            <a:r>
              <a:rPr lang="bg-BG" noProof="0"/>
              <a:t>Трето ниво</a:t>
            </a:r>
          </a:p>
          <a:p>
            <a:pPr lvl="3" rtl="0"/>
            <a:r>
              <a:rPr lang="bg-BG" noProof="0"/>
              <a:t>Четвърто ниво</a:t>
            </a:r>
          </a:p>
          <a:p>
            <a:pPr lvl="4" rtl="0"/>
            <a:r>
              <a:rPr lang="bg-BG" noProof="0"/>
              <a:t>Пето ниво</a:t>
            </a:r>
          </a:p>
        </p:txBody>
      </p:sp>
      <p:sp>
        <p:nvSpPr>
          <p:cNvPr id="4" name="Контейнер за дата 3"/>
          <p:cNvSpPr>
            <a:spLocks noGrp="1"/>
          </p:cNvSpPr>
          <p:nvPr>
            <p:ph type="dt" sz="half" idx="10"/>
          </p:nvPr>
        </p:nvSpPr>
        <p:spPr/>
        <p:txBody>
          <a:bodyPr rtlCol="0"/>
          <a:lstStyle/>
          <a:p>
            <a:pPr rtl="0"/>
            <a:fld id="{401479A6-7BFB-4FB6-A76D-C838506FA69F}" type="datetime1">
              <a:rPr lang="bg-BG" noProof="0" smtClean="0"/>
              <a:t>18.11.2024 г.</a:t>
            </a:fld>
            <a:endParaRPr lang="bg-BG" noProof="0"/>
          </a:p>
        </p:txBody>
      </p:sp>
      <p:sp>
        <p:nvSpPr>
          <p:cNvPr id="5" name="Контейнер за долен колонтитул 4"/>
          <p:cNvSpPr>
            <a:spLocks noGrp="1"/>
          </p:cNvSpPr>
          <p:nvPr>
            <p:ph type="ftr" sz="quarter" idx="11"/>
          </p:nvPr>
        </p:nvSpPr>
        <p:spPr/>
        <p:txBody>
          <a:bodyPr rtlCol="0"/>
          <a:lstStyle/>
          <a:p>
            <a:pPr rtl="0"/>
            <a:endParaRPr lang="bg-BG" noProof="0"/>
          </a:p>
        </p:txBody>
      </p:sp>
      <p:sp>
        <p:nvSpPr>
          <p:cNvPr id="6" name="Контейнер за номер на слайд 5"/>
          <p:cNvSpPr>
            <a:spLocks noGrp="1"/>
          </p:cNvSpPr>
          <p:nvPr>
            <p:ph type="sldNum" sz="quarter" idx="12"/>
          </p:nvPr>
        </p:nvSpPr>
        <p:spPr/>
        <p:txBody>
          <a:bodyPr rtlCol="0"/>
          <a:lstStyle/>
          <a:p>
            <a:pPr rtl="0"/>
            <a:fld id="{6D22F896-40B5-4ADD-8801-0D06FADFA095}" type="slidenum">
              <a:rPr lang="bg-BG" noProof="0" smtClean="0"/>
              <a:t>‹#›</a:t>
            </a:fld>
            <a:endParaRPr lang="bg-BG" noProof="0"/>
          </a:p>
        </p:txBody>
      </p:sp>
      <p:cxnSp>
        <p:nvCxnSpPr>
          <p:cNvPr id="15" name="Право съединение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p>
            <a:pPr rtl="0"/>
            <a:r>
              <a:rPr lang="bg-BG" noProof="0"/>
              <a:t>Редакт. стил загл. образец</a:t>
            </a:r>
          </a:p>
        </p:txBody>
      </p:sp>
      <p:sp>
        <p:nvSpPr>
          <p:cNvPr id="3" name="Контейнер на съдържание 2"/>
          <p:cNvSpPr>
            <a:spLocks noGrp="1"/>
          </p:cNvSpPr>
          <p:nvPr>
            <p:ph idx="1"/>
          </p:nvPr>
        </p:nvSpPr>
        <p:spPr/>
        <p:txBody>
          <a:bodyPr rtlCol="0" anchor="t"/>
          <a:lstStyle/>
          <a:p>
            <a:pPr lvl="0" rtl="0"/>
            <a:r>
              <a:rPr lang="bg-BG" noProof="0"/>
              <a:t>Щракнете, за да редактирате стиловете на текста в образеца</a:t>
            </a:r>
          </a:p>
          <a:p>
            <a:pPr lvl="1" rtl="0"/>
            <a:r>
              <a:rPr lang="bg-BG" noProof="0"/>
              <a:t>Второ ниво</a:t>
            </a:r>
          </a:p>
          <a:p>
            <a:pPr lvl="2" rtl="0"/>
            <a:r>
              <a:rPr lang="bg-BG" noProof="0"/>
              <a:t>Трето ниво</a:t>
            </a:r>
          </a:p>
          <a:p>
            <a:pPr lvl="3" rtl="0"/>
            <a:r>
              <a:rPr lang="bg-BG" noProof="0"/>
              <a:t>Четвърто ниво</a:t>
            </a:r>
          </a:p>
          <a:p>
            <a:pPr lvl="4" rtl="0"/>
            <a:r>
              <a:rPr lang="bg-BG" noProof="0"/>
              <a:t>Пето ниво</a:t>
            </a:r>
          </a:p>
        </p:txBody>
      </p:sp>
      <p:sp>
        <p:nvSpPr>
          <p:cNvPr id="4" name="Контейнер за дата 3"/>
          <p:cNvSpPr>
            <a:spLocks noGrp="1"/>
          </p:cNvSpPr>
          <p:nvPr>
            <p:ph type="dt" sz="half" idx="10"/>
          </p:nvPr>
        </p:nvSpPr>
        <p:spPr/>
        <p:txBody>
          <a:bodyPr rtlCol="0"/>
          <a:lstStyle/>
          <a:p>
            <a:pPr rtl="0"/>
            <a:fld id="{C6CBAB09-2461-4866-AC23-68F349C5527E}" type="datetime1">
              <a:rPr lang="bg-BG" noProof="0" smtClean="0"/>
              <a:t>18.11.2024 г.</a:t>
            </a:fld>
            <a:endParaRPr lang="bg-BG" noProof="0"/>
          </a:p>
        </p:txBody>
      </p:sp>
      <p:sp>
        <p:nvSpPr>
          <p:cNvPr id="5" name="Контейнер за долен колонтитул 4"/>
          <p:cNvSpPr>
            <a:spLocks noGrp="1"/>
          </p:cNvSpPr>
          <p:nvPr>
            <p:ph type="ftr" sz="quarter" idx="11"/>
          </p:nvPr>
        </p:nvSpPr>
        <p:spPr/>
        <p:txBody>
          <a:bodyPr rtlCol="0"/>
          <a:lstStyle/>
          <a:p>
            <a:pPr rtl="0"/>
            <a:endParaRPr lang="bg-BG" noProof="0"/>
          </a:p>
        </p:txBody>
      </p:sp>
      <p:sp>
        <p:nvSpPr>
          <p:cNvPr id="6" name="Контейнер за номер на слайд 5"/>
          <p:cNvSpPr>
            <a:spLocks noGrp="1"/>
          </p:cNvSpPr>
          <p:nvPr>
            <p:ph type="sldNum" sz="quarter" idx="12"/>
          </p:nvPr>
        </p:nvSpPr>
        <p:spPr/>
        <p:txBody>
          <a:bodyPr rtlCol="0"/>
          <a:lstStyle/>
          <a:p>
            <a:pPr rtl="0"/>
            <a:fld id="{6D22F896-40B5-4ADD-8801-0D06FADFA095}" type="slidenum">
              <a:rPr lang="bg-BG" noProof="0" smtClean="0"/>
              <a:t>‹#›</a:t>
            </a:fld>
            <a:endParaRPr lang="bg-BG" noProof="0"/>
          </a:p>
        </p:txBody>
      </p:sp>
      <p:cxnSp>
        <p:nvCxnSpPr>
          <p:cNvPr id="33" name="Право съединение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раздел">
    <p:spTree>
      <p:nvGrpSpPr>
        <p:cNvPr id="1" name=""/>
        <p:cNvGrpSpPr/>
        <p:nvPr/>
      </p:nvGrpSpPr>
      <p:grpSpPr>
        <a:xfrm>
          <a:off x="0" y="0"/>
          <a:ext cx="0" cy="0"/>
          <a:chOff x="0" y="0"/>
          <a:chExt cx="0" cy="0"/>
        </a:xfrm>
      </p:grpSpPr>
      <p:sp>
        <p:nvSpPr>
          <p:cNvPr id="2" name="Заглавие 1"/>
          <p:cNvSpPr>
            <a:spLocks noGrp="1"/>
          </p:cNvSpPr>
          <p:nvPr>
            <p:ph type="title"/>
          </p:nvPr>
        </p:nvSpPr>
        <p:spPr>
          <a:xfrm>
            <a:off x="1454239" y="1756130"/>
            <a:ext cx="8643154" cy="1887950"/>
          </a:xfrm>
        </p:spPr>
        <p:txBody>
          <a:bodyPr rtlCol="0" anchor="b">
            <a:normAutofit/>
          </a:bodyPr>
          <a:lstStyle>
            <a:lvl1pPr algn="l">
              <a:defRPr sz="3600"/>
            </a:lvl1pPr>
          </a:lstStyle>
          <a:p>
            <a:pPr rtl="0"/>
            <a:r>
              <a:rPr lang="bg-BG" noProof="0"/>
              <a:t>Редакт. стил загл. образец</a:t>
            </a:r>
          </a:p>
        </p:txBody>
      </p:sp>
      <p:sp>
        <p:nvSpPr>
          <p:cNvPr id="3" name="Контейнер за текст 2"/>
          <p:cNvSpPr>
            <a:spLocks noGrp="1"/>
          </p:cNvSpPr>
          <p:nvPr>
            <p:ph type="body" idx="1"/>
          </p:nvPr>
        </p:nvSpPr>
        <p:spPr>
          <a:xfrm>
            <a:off x="1454239" y="3806195"/>
            <a:ext cx="8630446" cy="1012929"/>
          </a:xfrm>
        </p:spPr>
        <p:txBody>
          <a:bodyPr tIns="91440" rtlCol="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bg-BG" noProof="0"/>
              <a:t>Щракнете, за да редактирате стиловете на текста в образеца</a:t>
            </a:r>
          </a:p>
        </p:txBody>
      </p:sp>
      <p:sp>
        <p:nvSpPr>
          <p:cNvPr id="4" name="Контейнер за дата 3"/>
          <p:cNvSpPr>
            <a:spLocks noGrp="1"/>
          </p:cNvSpPr>
          <p:nvPr>
            <p:ph type="dt" sz="half" idx="10"/>
          </p:nvPr>
        </p:nvSpPr>
        <p:spPr/>
        <p:txBody>
          <a:bodyPr rtlCol="0"/>
          <a:lstStyle/>
          <a:p>
            <a:pPr rtl="0"/>
            <a:fld id="{4E48D030-BB36-4462-8783-0F2B874D0520}" type="datetime1">
              <a:rPr lang="bg-BG" noProof="0" smtClean="0"/>
              <a:t>18.11.2024 г.</a:t>
            </a:fld>
            <a:endParaRPr lang="bg-BG" noProof="0"/>
          </a:p>
        </p:txBody>
      </p:sp>
      <p:sp>
        <p:nvSpPr>
          <p:cNvPr id="5" name="Контейнер за долен колонтитул 4"/>
          <p:cNvSpPr>
            <a:spLocks noGrp="1"/>
          </p:cNvSpPr>
          <p:nvPr>
            <p:ph type="ftr" sz="quarter" idx="11"/>
          </p:nvPr>
        </p:nvSpPr>
        <p:spPr/>
        <p:txBody>
          <a:bodyPr rtlCol="0"/>
          <a:lstStyle/>
          <a:p>
            <a:pPr rtl="0"/>
            <a:endParaRPr lang="bg-BG" noProof="0"/>
          </a:p>
        </p:txBody>
      </p:sp>
      <p:sp>
        <p:nvSpPr>
          <p:cNvPr id="6" name="Контейнер за номер на слайд 5"/>
          <p:cNvSpPr>
            <a:spLocks noGrp="1"/>
          </p:cNvSpPr>
          <p:nvPr>
            <p:ph type="sldNum" sz="quarter" idx="12"/>
          </p:nvPr>
        </p:nvSpPr>
        <p:spPr/>
        <p:txBody>
          <a:bodyPr rtlCol="0"/>
          <a:lstStyle/>
          <a:p>
            <a:pPr rtl="0"/>
            <a:fld id="{6D22F896-40B5-4ADD-8801-0D06FADFA095}" type="slidenum">
              <a:rPr lang="bg-BG" noProof="0" smtClean="0"/>
              <a:t>‹#›</a:t>
            </a:fld>
            <a:endParaRPr lang="bg-BG" noProof="0"/>
          </a:p>
        </p:txBody>
      </p:sp>
      <p:cxnSp>
        <p:nvCxnSpPr>
          <p:cNvPr id="15" name="Право съединение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Заглавие 1"/>
          <p:cNvSpPr>
            <a:spLocks noGrp="1"/>
          </p:cNvSpPr>
          <p:nvPr>
            <p:ph type="title"/>
          </p:nvPr>
        </p:nvSpPr>
        <p:spPr>
          <a:xfrm>
            <a:off x="1449217" y="804889"/>
            <a:ext cx="9605635" cy="1059305"/>
          </a:xfrm>
        </p:spPr>
        <p:txBody>
          <a:bodyPr rtlCol="0"/>
          <a:lstStyle/>
          <a:p>
            <a:pPr rtl="0"/>
            <a:r>
              <a:rPr lang="bg-BG" noProof="0"/>
              <a:t>Редакт. стил загл. образец</a:t>
            </a:r>
          </a:p>
        </p:txBody>
      </p:sp>
      <p:sp>
        <p:nvSpPr>
          <p:cNvPr id="3" name="Контейнер на съдържание 2"/>
          <p:cNvSpPr>
            <a:spLocks noGrp="1"/>
          </p:cNvSpPr>
          <p:nvPr>
            <p:ph sz="half" idx="1"/>
          </p:nvPr>
        </p:nvSpPr>
        <p:spPr>
          <a:xfrm>
            <a:off x="1447331" y="2010878"/>
            <a:ext cx="4645152" cy="3448595"/>
          </a:xfrm>
        </p:spPr>
        <p:txBody>
          <a:bodyPr rtlCol="0"/>
          <a:lstStyle/>
          <a:p>
            <a:pPr lvl="0" rtl="0"/>
            <a:r>
              <a:rPr lang="bg-BG" noProof="0"/>
              <a:t>Щракнете, за да редактирате стиловете на текста в образеца</a:t>
            </a:r>
          </a:p>
          <a:p>
            <a:pPr lvl="1" rtl="0"/>
            <a:r>
              <a:rPr lang="bg-BG" noProof="0"/>
              <a:t>Второ ниво</a:t>
            </a:r>
          </a:p>
          <a:p>
            <a:pPr lvl="2" rtl="0"/>
            <a:r>
              <a:rPr lang="bg-BG" noProof="0"/>
              <a:t>Трето ниво</a:t>
            </a:r>
          </a:p>
          <a:p>
            <a:pPr lvl="3" rtl="0"/>
            <a:r>
              <a:rPr lang="bg-BG" noProof="0"/>
              <a:t>Четвърто ниво</a:t>
            </a:r>
          </a:p>
          <a:p>
            <a:pPr lvl="4" rtl="0"/>
            <a:r>
              <a:rPr lang="bg-BG" noProof="0"/>
              <a:t>Пето ниво</a:t>
            </a:r>
          </a:p>
        </p:txBody>
      </p:sp>
      <p:sp>
        <p:nvSpPr>
          <p:cNvPr id="4" name="Контейнер на съдържание 3"/>
          <p:cNvSpPr>
            <a:spLocks noGrp="1"/>
          </p:cNvSpPr>
          <p:nvPr>
            <p:ph sz="half" idx="2"/>
          </p:nvPr>
        </p:nvSpPr>
        <p:spPr>
          <a:xfrm>
            <a:off x="6413771" y="2017343"/>
            <a:ext cx="4645152" cy="3441520"/>
          </a:xfrm>
        </p:spPr>
        <p:txBody>
          <a:bodyPr rtlCol="0"/>
          <a:lstStyle/>
          <a:p>
            <a:pPr lvl="0" rtl="0"/>
            <a:r>
              <a:rPr lang="bg-BG" noProof="0"/>
              <a:t>Щракнете, за да редактирате стиловете на текста в образеца</a:t>
            </a:r>
          </a:p>
          <a:p>
            <a:pPr lvl="1" rtl="0"/>
            <a:r>
              <a:rPr lang="bg-BG" noProof="0"/>
              <a:t>Второ ниво</a:t>
            </a:r>
          </a:p>
          <a:p>
            <a:pPr lvl="2" rtl="0"/>
            <a:r>
              <a:rPr lang="bg-BG" noProof="0"/>
              <a:t>Трето ниво</a:t>
            </a:r>
          </a:p>
          <a:p>
            <a:pPr lvl="3" rtl="0"/>
            <a:r>
              <a:rPr lang="bg-BG" noProof="0"/>
              <a:t>Четвърто ниво</a:t>
            </a:r>
          </a:p>
          <a:p>
            <a:pPr lvl="4" rtl="0"/>
            <a:r>
              <a:rPr lang="bg-BG" noProof="0"/>
              <a:t>Пето ниво</a:t>
            </a:r>
          </a:p>
        </p:txBody>
      </p:sp>
      <p:sp>
        <p:nvSpPr>
          <p:cNvPr id="5" name="Контейнер за дата 4"/>
          <p:cNvSpPr>
            <a:spLocks noGrp="1"/>
          </p:cNvSpPr>
          <p:nvPr>
            <p:ph type="dt" sz="half" idx="10"/>
          </p:nvPr>
        </p:nvSpPr>
        <p:spPr/>
        <p:txBody>
          <a:bodyPr rtlCol="0"/>
          <a:lstStyle/>
          <a:p>
            <a:pPr rtl="0"/>
            <a:fld id="{04C8E389-7BA5-48BC-A413-5F964EA4CC1C}" type="datetime1">
              <a:rPr lang="bg-BG" noProof="0" smtClean="0"/>
              <a:t>18.11.2024 г.</a:t>
            </a:fld>
            <a:endParaRPr lang="bg-BG" noProof="0"/>
          </a:p>
        </p:txBody>
      </p:sp>
      <p:sp>
        <p:nvSpPr>
          <p:cNvPr id="6" name="Контейнер за долен колонтитул 5"/>
          <p:cNvSpPr>
            <a:spLocks noGrp="1"/>
          </p:cNvSpPr>
          <p:nvPr>
            <p:ph type="ftr" sz="quarter" idx="11"/>
          </p:nvPr>
        </p:nvSpPr>
        <p:spPr/>
        <p:txBody>
          <a:bodyPr rtlCol="0"/>
          <a:lstStyle/>
          <a:p>
            <a:pPr rtl="0"/>
            <a:endParaRPr lang="bg-BG" noProof="0"/>
          </a:p>
        </p:txBody>
      </p:sp>
      <p:sp>
        <p:nvSpPr>
          <p:cNvPr id="7" name="Контейнер за номер на слайд 6"/>
          <p:cNvSpPr>
            <a:spLocks noGrp="1"/>
          </p:cNvSpPr>
          <p:nvPr>
            <p:ph type="sldNum" sz="quarter" idx="12"/>
          </p:nvPr>
        </p:nvSpPr>
        <p:spPr/>
        <p:txBody>
          <a:bodyPr rtlCol="0"/>
          <a:lstStyle/>
          <a:p>
            <a:pPr rtl="0"/>
            <a:fld id="{6D22F896-40B5-4ADD-8801-0D06FADFA095}" type="slidenum">
              <a:rPr lang="bg-BG" noProof="0" smtClean="0"/>
              <a:t>‹#›</a:t>
            </a:fld>
            <a:endParaRPr lang="bg-BG" noProof="0"/>
          </a:p>
        </p:txBody>
      </p:sp>
      <p:cxnSp>
        <p:nvCxnSpPr>
          <p:cNvPr id="35" name="Право съединение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лавие 1"/>
          <p:cNvSpPr>
            <a:spLocks noGrp="1"/>
          </p:cNvSpPr>
          <p:nvPr>
            <p:ph type="title"/>
          </p:nvPr>
        </p:nvSpPr>
        <p:spPr>
          <a:xfrm>
            <a:off x="1447191" y="804163"/>
            <a:ext cx="9607661" cy="1056319"/>
          </a:xfrm>
        </p:spPr>
        <p:txBody>
          <a:bodyPr rtlCol="0"/>
          <a:lstStyle/>
          <a:p>
            <a:pPr rtl="0"/>
            <a:r>
              <a:rPr lang="bg-BG" noProof="0"/>
              <a:t>Редакт. стил загл. образец</a:t>
            </a:r>
          </a:p>
        </p:txBody>
      </p:sp>
      <p:sp>
        <p:nvSpPr>
          <p:cNvPr id="3" name="Контейнер за текст 2"/>
          <p:cNvSpPr>
            <a:spLocks noGrp="1"/>
          </p:cNvSpPr>
          <p:nvPr>
            <p:ph type="body" idx="1"/>
          </p:nvPr>
        </p:nvSpPr>
        <p:spPr>
          <a:xfrm>
            <a:off x="1447191" y="2019549"/>
            <a:ext cx="4645152" cy="801943"/>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bg-BG" noProof="0"/>
              <a:t>Щракнете, за да редактирате стиловете на текста в образеца</a:t>
            </a:r>
          </a:p>
        </p:txBody>
      </p:sp>
      <p:sp>
        <p:nvSpPr>
          <p:cNvPr id="4" name="Контейнер на съдържание 3"/>
          <p:cNvSpPr>
            <a:spLocks noGrp="1"/>
          </p:cNvSpPr>
          <p:nvPr>
            <p:ph sz="half" idx="2"/>
          </p:nvPr>
        </p:nvSpPr>
        <p:spPr>
          <a:xfrm>
            <a:off x="1447191" y="2824269"/>
            <a:ext cx="4645152" cy="2644457"/>
          </a:xfrm>
        </p:spPr>
        <p:txBody>
          <a:bodyPr rtlCol="0"/>
          <a:lstStyle/>
          <a:p>
            <a:pPr lvl="0" rtl="0"/>
            <a:r>
              <a:rPr lang="bg-BG" noProof="0"/>
              <a:t>Щракнете, за да редактирате стиловете на текста в образеца</a:t>
            </a:r>
          </a:p>
          <a:p>
            <a:pPr lvl="1" rtl="0"/>
            <a:r>
              <a:rPr lang="bg-BG" noProof="0"/>
              <a:t>Второ ниво</a:t>
            </a:r>
          </a:p>
          <a:p>
            <a:pPr lvl="2" rtl="0"/>
            <a:r>
              <a:rPr lang="bg-BG" noProof="0"/>
              <a:t>Трето ниво</a:t>
            </a:r>
          </a:p>
          <a:p>
            <a:pPr lvl="3" rtl="0"/>
            <a:r>
              <a:rPr lang="bg-BG" noProof="0"/>
              <a:t>Четвърто ниво</a:t>
            </a:r>
          </a:p>
          <a:p>
            <a:pPr lvl="4" rtl="0"/>
            <a:r>
              <a:rPr lang="bg-BG" noProof="0"/>
              <a:t>Пето ниво</a:t>
            </a:r>
          </a:p>
        </p:txBody>
      </p:sp>
      <p:sp>
        <p:nvSpPr>
          <p:cNvPr id="5" name="Контейнер за текст 4"/>
          <p:cNvSpPr>
            <a:spLocks noGrp="1"/>
          </p:cNvSpPr>
          <p:nvPr>
            <p:ph type="body" sz="quarter" idx="3"/>
          </p:nvPr>
        </p:nvSpPr>
        <p:spPr>
          <a:xfrm>
            <a:off x="6412362" y="2023003"/>
            <a:ext cx="4645152" cy="802237"/>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bg-BG" noProof="0"/>
              <a:t>Щракнете, за да редактирате стиловете на текста в образеца</a:t>
            </a:r>
          </a:p>
        </p:txBody>
      </p:sp>
      <p:sp>
        <p:nvSpPr>
          <p:cNvPr id="6" name="Контейнер на съдържание 5"/>
          <p:cNvSpPr>
            <a:spLocks noGrp="1"/>
          </p:cNvSpPr>
          <p:nvPr>
            <p:ph sz="quarter" idx="4"/>
          </p:nvPr>
        </p:nvSpPr>
        <p:spPr>
          <a:xfrm>
            <a:off x="6412362" y="2821491"/>
            <a:ext cx="4645152" cy="2637371"/>
          </a:xfrm>
        </p:spPr>
        <p:txBody>
          <a:bodyPr rtlCol="0"/>
          <a:lstStyle/>
          <a:p>
            <a:pPr lvl="0" rtl="0"/>
            <a:r>
              <a:rPr lang="bg-BG" noProof="0"/>
              <a:t>Щракнете, за да редактирате стиловете на текста в образеца</a:t>
            </a:r>
          </a:p>
          <a:p>
            <a:pPr lvl="1" rtl="0"/>
            <a:r>
              <a:rPr lang="bg-BG" noProof="0"/>
              <a:t>Второ ниво</a:t>
            </a:r>
          </a:p>
          <a:p>
            <a:pPr lvl="2" rtl="0"/>
            <a:r>
              <a:rPr lang="bg-BG" noProof="0"/>
              <a:t>Трето ниво</a:t>
            </a:r>
          </a:p>
          <a:p>
            <a:pPr lvl="3" rtl="0"/>
            <a:r>
              <a:rPr lang="bg-BG" noProof="0"/>
              <a:t>Четвърто ниво</a:t>
            </a:r>
          </a:p>
          <a:p>
            <a:pPr lvl="4" rtl="0"/>
            <a:r>
              <a:rPr lang="bg-BG" noProof="0"/>
              <a:t>Пето ниво</a:t>
            </a:r>
          </a:p>
        </p:txBody>
      </p:sp>
      <p:sp>
        <p:nvSpPr>
          <p:cNvPr id="7" name="Контейнер за дата 6"/>
          <p:cNvSpPr>
            <a:spLocks noGrp="1"/>
          </p:cNvSpPr>
          <p:nvPr>
            <p:ph type="dt" sz="half" idx="10"/>
          </p:nvPr>
        </p:nvSpPr>
        <p:spPr/>
        <p:txBody>
          <a:bodyPr rtlCol="0"/>
          <a:lstStyle/>
          <a:p>
            <a:pPr rtl="0"/>
            <a:fld id="{1ADA8F03-F7FA-4171-958A-48BCABC0E551}" type="datetime1">
              <a:rPr lang="bg-BG" noProof="0" smtClean="0"/>
              <a:t>18.11.2024 г.</a:t>
            </a:fld>
            <a:endParaRPr lang="bg-BG" noProof="0"/>
          </a:p>
        </p:txBody>
      </p:sp>
      <p:sp>
        <p:nvSpPr>
          <p:cNvPr id="8" name="Контейнер за долен колонтитул 7"/>
          <p:cNvSpPr>
            <a:spLocks noGrp="1"/>
          </p:cNvSpPr>
          <p:nvPr>
            <p:ph type="ftr" sz="quarter" idx="11"/>
          </p:nvPr>
        </p:nvSpPr>
        <p:spPr/>
        <p:txBody>
          <a:bodyPr rtlCol="0"/>
          <a:lstStyle/>
          <a:p>
            <a:pPr rtl="0"/>
            <a:endParaRPr lang="bg-BG" noProof="0"/>
          </a:p>
        </p:txBody>
      </p:sp>
      <p:sp>
        <p:nvSpPr>
          <p:cNvPr id="9" name="Контейнер за номер на слайд 8"/>
          <p:cNvSpPr>
            <a:spLocks noGrp="1"/>
          </p:cNvSpPr>
          <p:nvPr>
            <p:ph type="sldNum" sz="quarter" idx="12"/>
          </p:nvPr>
        </p:nvSpPr>
        <p:spPr/>
        <p:txBody>
          <a:bodyPr rtlCol="0"/>
          <a:lstStyle/>
          <a:p>
            <a:pPr rtl="0"/>
            <a:fld id="{6D22F896-40B5-4ADD-8801-0D06FADFA095}" type="slidenum">
              <a:rPr lang="bg-BG" noProof="0" smtClean="0"/>
              <a:t>‹#›</a:t>
            </a:fld>
            <a:endParaRPr lang="bg-BG" noProof="0"/>
          </a:p>
        </p:txBody>
      </p:sp>
      <p:cxnSp>
        <p:nvCxnSpPr>
          <p:cNvPr id="29" name="Право съединение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p>
            <a:pPr rtl="0"/>
            <a:r>
              <a:rPr lang="bg-BG" noProof="0"/>
              <a:t>Редакт. стил загл. образец</a:t>
            </a:r>
          </a:p>
        </p:txBody>
      </p:sp>
      <p:sp>
        <p:nvSpPr>
          <p:cNvPr id="3" name="Контейнер за дата 2"/>
          <p:cNvSpPr>
            <a:spLocks noGrp="1"/>
          </p:cNvSpPr>
          <p:nvPr>
            <p:ph type="dt" sz="half" idx="10"/>
          </p:nvPr>
        </p:nvSpPr>
        <p:spPr/>
        <p:txBody>
          <a:bodyPr rtlCol="0"/>
          <a:lstStyle/>
          <a:p>
            <a:pPr rtl="0"/>
            <a:fld id="{E2BBC8E1-55AD-4734-AEFF-0BDF8A508CE9}" type="datetime1">
              <a:rPr lang="bg-BG" noProof="0" smtClean="0"/>
              <a:t>18.11.2024 г.</a:t>
            </a:fld>
            <a:endParaRPr lang="bg-BG" noProof="0"/>
          </a:p>
        </p:txBody>
      </p:sp>
      <p:sp>
        <p:nvSpPr>
          <p:cNvPr id="4" name="Контейнер за долен колонтитул 3"/>
          <p:cNvSpPr>
            <a:spLocks noGrp="1"/>
          </p:cNvSpPr>
          <p:nvPr>
            <p:ph type="ftr" sz="quarter" idx="11"/>
          </p:nvPr>
        </p:nvSpPr>
        <p:spPr/>
        <p:txBody>
          <a:bodyPr rtlCol="0"/>
          <a:lstStyle/>
          <a:p>
            <a:pPr rtl="0"/>
            <a:endParaRPr lang="bg-BG" noProof="0"/>
          </a:p>
        </p:txBody>
      </p:sp>
      <p:sp>
        <p:nvSpPr>
          <p:cNvPr id="5" name="Контейнер за номер на слайд 4"/>
          <p:cNvSpPr>
            <a:spLocks noGrp="1"/>
          </p:cNvSpPr>
          <p:nvPr>
            <p:ph type="sldNum" sz="quarter" idx="12"/>
          </p:nvPr>
        </p:nvSpPr>
        <p:spPr/>
        <p:txBody>
          <a:bodyPr rtlCol="0"/>
          <a:lstStyle/>
          <a:p>
            <a:pPr rtl="0"/>
            <a:fld id="{6D22F896-40B5-4ADD-8801-0D06FADFA095}" type="slidenum">
              <a:rPr lang="bg-BG" noProof="0" smtClean="0"/>
              <a:t>‹#›</a:t>
            </a:fld>
            <a:endParaRPr lang="bg-BG" noProof="0"/>
          </a:p>
        </p:txBody>
      </p:sp>
      <p:cxnSp>
        <p:nvCxnSpPr>
          <p:cNvPr id="25" name="Право съединение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но">
    <p:spTree>
      <p:nvGrpSpPr>
        <p:cNvPr id="1" name=""/>
        <p:cNvGrpSpPr/>
        <p:nvPr/>
      </p:nvGrpSpPr>
      <p:grpSpPr>
        <a:xfrm>
          <a:off x="0" y="0"/>
          <a:ext cx="0" cy="0"/>
          <a:chOff x="0" y="0"/>
          <a:chExt cx="0" cy="0"/>
        </a:xfrm>
      </p:grpSpPr>
      <p:sp>
        <p:nvSpPr>
          <p:cNvPr id="2" name="Контейнер за дата 1"/>
          <p:cNvSpPr>
            <a:spLocks noGrp="1"/>
          </p:cNvSpPr>
          <p:nvPr>
            <p:ph type="dt" sz="half" idx="10"/>
          </p:nvPr>
        </p:nvSpPr>
        <p:spPr/>
        <p:txBody>
          <a:bodyPr rtlCol="0"/>
          <a:lstStyle/>
          <a:p>
            <a:pPr rtl="0"/>
            <a:fld id="{AE6A2EEE-1A42-455C-81F4-D43764F07326}" type="datetime1">
              <a:rPr lang="bg-BG" noProof="0" smtClean="0"/>
              <a:t>18.11.2024 г.</a:t>
            </a:fld>
            <a:endParaRPr lang="bg-BG" noProof="0"/>
          </a:p>
        </p:txBody>
      </p:sp>
      <p:sp>
        <p:nvSpPr>
          <p:cNvPr id="3" name="Контейнер за долен колонтитул 2"/>
          <p:cNvSpPr>
            <a:spLocks noGrp="1"/>
          </p:cNvSpPr>
          <p:nvPr>
            <p:ph type="ftr" sz="quarter" idx="11"/>
          </p:nvPr>
        </p:nvSpPr>
        <p:spPr/>
        <p:txBody>
          <a:bodyPr rtlCol="0"/>
          <a:lstStyle/>
          <a:p>
            <a:pPr rtl="0"/>
            <a:endParaRPr lang="bg-BG" noProof="0"/>
          </a:p>
        </p:txBody>
      </p:sp>
      <p:sp>
        <p:nvSpPr>
          <p:cNvPr id="4" name="Контейнер за номер на слайд 3"/>
          <p:cNvSpPr>
            <a:spLocks noGrp="1"/>
          </p:cNvSpPr>
          <p:nvPr>
            <p:ph type="sldNum" sz="quarter" idx="12"/>
          </p:nvPr>
        </p:nvSpPr>
        <p:spPr/>
        <p:txBody>
          <a:bodyPr rtlCol="0"/>
          <a:lstStyle/>
          <a:p>
            <a:pPr rtl="0"/>
            <a:fld id="{6D22F896-40B5-4ADD-8801-0D06FADFA095}" type="slidenum">
              <a:rPr lang="bg-BG" noProof="0" smtClean="0"/>
              <a:t>‹#›</a:t>
            </a:fld>
            <a:endParaRPr lang="bg-BG"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Заглавие 1"/>
          <p:cNvSpPr>
            <a:spLocks noGrp="1"/>
          </p:cNvSpPr>
          <p:nvPr>
            <p:ph type="title"/>
          </p:nvPr>
        </p:nvSpPr>
        <p:spPr>
          <a:xfrm>
            <a:off x="1444671" y="798973"/>
            <a:ext cx="3273099" cy="2247117"/>
          </a:xfrm>
        </p:spPr>
        <p:txBody>
          <a:bodyPr rtlCol="0" anchor="b">
            <a:normAutofit/>
          </a:bodyPr>
          <a:lstStyle>
            <a:lvl1pPr algn="l">
              <a:defRPr sz="2400"/>
            </a:lvl1pPr>
          </a:lstStyle>
          <a:p>
            <a:pPr rtl="0"/>
            <a:r>
              <a:rPr lang="bg-BG" noProof="0"/>
              <a:t>Редакт. стил загл. образец</a:t>
            </a:r>
          </a:p>
        </p:txBody>
      </p:sp>
      <p:sp>
        <p:nvSpPr>
          <p:cNvPr id="3" name="Контейнер на съдържание 2"/>
          <p:cNvSpPr>
            <a:spLocks noGrp="1"/>
          </p:cNvSpPr>
          <p:nvPr>
            <p:ph idx="1"/>
          </p:nvPr>
        </p:nvSpPr>
        <p:spPr>
          <a:xfrm>
            <a:off x="5043714" y="798974"/>
            <a:ext cx="6012470" cy="4658826"/>
          </a:xfrm>
        </p:spPr>
        <p:txBody>
          <a:bodyPr rtlCol="0" anchor="ctr"/>
          <a:lstStyle/>
          <a:p>
            <a:pPr lvl="0" rtl="0"/>
            <a:r>
              <a:rPr lang="bg-BG" noProof="0"/>
              <a:t>Щракнете, за да редактирате стиловете на текста в образеца</a:t>
            </a:r>
          </a:p>
          <a:p>
            <a:pPr lvl="1" rtl="0"/>
            <a:r>
              <a:rPr lang="bg-BG" noProof="0"/>
              <a:t>Второ ниво</a:t>
            </a:r>
          </a:p>
          <a:p>
            <a:pPr lvl="2" rtl="0"/>
            <a:r>
              <a:rPr lang="bg-BG" noProof="0"/>
              <a:t>Трето ниво</a:t>
            </a:r>
          </a:p>
          <a:p>
            <a:pPr lvl="3" rtl="0"/>
            <a:r>
              <a:rPr lang="bg-BG" noProof="0"/>
              <a:t>Четвърто ниво</a:t>
            </a:r>
          </a:p>
          <a:p>
            <a:pPr lvl="4" rtl="0"/>
            <a:r>
              <a:rPr lang="bg-BG" noProof="0"/>
              <a:t>Пето ниво</a:t>
            </a:r>
          </a:p>
        </p:txBody>
      </p:sp>
      <p:sp>
        <p:nvSpPr>
          <p:cNvPr id="4" name="Контейнер за текст 3"/>
          <p:cNvSpPr>
            <a:spLocks noGrp="1"/>
          </p:cNvSpPr>
          <p:nvPr>
            <p:ph type="body" sz="half" idx="2"/>
          </p:nvPr>
        </p:nvSpPr>
        <p:spPr>
          <a:xfrm>
            <a:off x="1444671" y="3205491"/>
            <a:ext cx="3275013" cy="2248181"/>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bg-BG" noProof="0"/>
              <a:t>Щракнете, за да редактирате стиловете на текста в образеца</a:t>
            </a:r>
          </a:p>
        </p:txBody>
      </p:sp>
      <p:sp>
        <p:nvSpPr>
          <p:cNvPr id="5" name="Контейнер за дата 4"/>
          <p:cNvSpPr>
            <a:spLocks noGrp="1"/>
          </p:cNvSpPr>
          <p:nvPr>
            <p:ph type="dt" sz="half" idx="10"/>
          </p:nvPr>
        </p:nvSpPr>
        <p:spPr/>
        <p:txBody>
          <a:bodyPr rtlCol="0"/>
          <a:lstStyle/>
          <a:p>
            <a:pPr rtl="0"/>
            <a:fld id="{F3B55C7E-E87C-4E13-827C-21F3DCBB26A4}" type="datetime1">
              <a:rPr lang="bg-BG" noProof="0" smtClean="0"/>
              <a:t>18.11.2024 г.</a:t>
            </a:fld>
            <a:endParaRPr lang="bg-BG" noProof="0"/>
          </a:p>
        </p:txBody>
      </p:sp>
      <p:sp>
        <p:nvSpPr>
          <p:cNvPr id="6" name="Контейнер за долен колонтитул 5"/>
          <p:cNvSpPr>
            <a:spLocks noGrp="1"/>
          </p:cNvSpPr>
          <p:nvPr>
            <p:ph type="ftr" sz="quarter" idx="11"/>
          </p:nvPr>
        </p:nvSpPr>
        <p:spPr/>
        <p:txBody>
          <a:bodyPr rtlCol="0"/>
          <a:lstStyle/>
          <a:p>
            <a:pPr rtl="0"/>
            <a:endParaRPr lang="bg-BG" noProof="0"/>
          </a:p>
        </p:txBody>
      </p:sp>
      <p:sp>
        <p:nvSpPr>
          <p:cNvPr id="7" name="Контейнер за номер на слайд 6"/>
          <p:cNvSpPr>
            <a:spLocks noGrp="1"/>
          </p:cNvSpPr>
          <p:nvPr>
            <p:ph type="sldNum" sz="quarter" idx="12"/>
          </p:nvPr>
        </p:nvSpPr>
        <p:spPr/>
        <p:txBody>
          <a:bodyPr rtlCol="0"/>
          <a:lstStyle/>
          <a:p>
            <a:pPr rtl="0"/>
            <a:fld id="{6D22F896-40B5-4ADD-8801-0D06FADFA095}" type="slidenum">
              <a:rPr lang="bg-BG" noProof="0" smtClean="0"/>
              <a:t>‹#›</a:t>
            </a:fld>
            <a:endParaRPr lang="bg-BG" noProof="0"/>
          </a:p>
        </p:txBody>
      </p:sp>
      <p:cxnSp>
        <p:nvCxnSpPr>
          <p:cNvPr id="17" name="Право съединение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grpSp>
        <p:nvGrpSpPr>
          <p:cNvPr id="8" name="Група 7"/>
          <p:cNvGrpSpPr/>
          <p:nvPr/>
        </p:nvGrpSpPr>
        <p:grpSpPr>
          <a:xfrm>
            <a:off x="7477387" y="482170"/>
            <a:ext cx="4074533" cy="5149101"/>
            <a:chOff x="7477387" y="482170"/>
            <a:chExt cx="4074533" cy="5149101"/>
          </a:xfrm>
        </p:grpSpPr>
        <p:sp>
          <p:nvSpPr>
            <p:cNvPr id="18" name="Правоъгълник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Правоъгълник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Заглавие 1"/>
          <p:cNvSpPr>
            <a:spLocks noGrp="1"/>
          </p:cNvSpPr>
          <p:nvPr>
            <p:ph type="title"/>
          </p:nvPr>
        </p:nvSpPr>
        <p:spPr>
          <a:xfrm>
            <a:off x="1451206" y="1129513"/>
            <a:ext cx="5532328" cy="1830584"/>
          </a:xfrm>
        </p:spPr>
        <p:txBody>
          <a:bodyPr rtlCol="0" anchor="b">
            <a:normAutofit/>
          </a:bodyPr>
          <a:lstStyle>
            <a:lvl1pPr>
              <a:defRPr sz="3200"/>
            </a:lvl1pPr>
          </a:lstStyle>
          <a:p>
            <a:pPr rtl="0"/>
            <a:r>
              <a:rPr lang="bg-BG" noProof="0"/>
              <a:t>Редакт. стил загл. образец</a:t>
            </a:r>
          </a:p>
        </p:txBody>
      </p:sp>
      <p:sp>
        <p:nvSpPr>
          <p:cNvPr id="3" name="Контейнер за картина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bg-BG" noProof="0"/>
              <a:t>Щракнете върху иконата, за да добавите картина</a:t>
            </a:r>
          </a:p>
        </p:txBody>
      </p:sp>
      <p:sp>
        <p:nvSpPr>
          <p:cNvPr id="4" name="Контейнер за текст 3"/>
          <p:cNvSpPr>
            <a:spLocks noGrp="1"/>
          </p:cNvSpPr>
          <p:nvPr>
            <p:ph type="body" sz="half" idx="2"/>
          </p:nvPr>
        </p:nvSpPr>
        <p:spPr>
          <a:xfrm>
            <a:off x="1450329" y="3145992"/>
            <a:ext cx="5524404" cy="2003742"/>
          </a:xfrm>
        </p:spPr>
        <p:txBody>
          <a:bodyPr rtlCol="0">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bg-BG" noProof="0"/>
              <a:t>Щракнете, за да редактирате стиловете на текста в образеца</a:t>
            </a:r>
          </a:p>
        </p:txBody>
      </p:sp>
      <p:sp>
        <p:nvSpPr>
          <p:cNvPr id="5" name="Контейнер за дата 4"/>
          <p:cNvSpPr>
            <a:spLocks noGrp="1"/>
          </p:cNvSpPr>
          <p:nvPr>
            <p:ph type="dt" sz="half" idx="10"/>
          </p:nvPr>
        </p:nvSpPr>
        <p:spPr>
          <a:xfrm>
            <a:off x="1447382" y="5469856"/>
            <a:ext cx="5527351" cy="320123"/>
          </a:xfrm>
        </p:spPr>
        <p:txBody>
          <a:bodyPr rtlCol="0"/>
          <a:lstStyle>
            <a:lvl1pPr algn="l">
              <a:defRPr/>
            </a:lvl1pPr>
          </a:lstStyle>
          <a:p>
            <a:pPr rtl="0"/>
            <a:fld id="{345EB36A-BB75-40C2-8168-623B7E4B6810}" type="datetime1">
              <a:rPr lang="bg-BG" noProof="0" smtClean="0"/>
              <a:t>18.11.2024 г.</a:t>
            </a:fld>
            <a:endParaRPr lang="bg-BG" noProof="0"/>
          </a:p>
        </p:txBody>
      </p:sp>
      <p:sp>
        <p:nvSpPr>
          <p:cNvPr id="6" name="Контейнер за долен колонтитул 5"/>
          <p:cNvSpPr>
            <a:spLocks noGrp="1"/>
          </p:cNvSpPr>
          <p:nvPr>
            <p:ph type="ftr" sz="quarter" idx="11"/>
          </p:nvPr>
        </p:nvSpPr>
        <p:spPr>
          <a:xfrm>
            <a:off x="1447382" y="318640"/>
            <a:ext cx="5541004" cy="320931"/>
          </a:xfrm>
        </p:spPr>
        <p:txBody>
          <a:bodyPr rtlCol="0"/>
          <a:lstStyle/>
          <a:p>
            <a:pPr rtl="0"/>
            <a:endParaRPr lang="bg-BG" noProof="0"/>
          </a:p>
        </p:txBody>
      </p:sp>
      <p:sp>
        <p:nvSpPr>
          <p:cNvPr id="7" name="Контейнер за номер на слайд 6"/>
          <p:cNvSpPr>
            <a:spLocks noGrp="1"/>
          </p:cNvSpPr>
          <p:nvPr>
            <p:ph type="sldNum" sz="quarter" idx="12"/>
          </p:nvPr>
        </p:nvSpPr>
        <p:spPr/>
        <p:txBody>
          <a:bodyPr rtlCol="0"/>
          <a:lstStyle/>
          <a:p>
            <a:pPr rtl="0"/>
            <a:fld id="{6D22F896-40B5-4ADD-8801-0D06FADFA095}" type="slidenum">
              <a:rPr lang="bg-BG" noProof="0" smtClean="0"/>
              <a:t>‹#›</a:t>
            </a:fld>
            <a:endParaRPr lang="bg-BG" noProof="0"/>
          </a:p>
        </p:txBody>
      </p:sp>
      <p:cxnSp>
        <p:nvCxnSpPr>
          <p:cNvPr id="31" name="Право съединение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Правоъгълник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Картина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Контейнер за заглавие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pPr rtl="0"/>
            <a:r>
              <a:rPr lang="bg-BG" noProof="0"/>
              <a:t>Редакт. стил загл. образец</a:t>
            </a:r>
          </a:p>
        </p:txBody>
      </p:sp>
      <p:sp>
        <p:nvSpPr>
          <p:cNvPr id="3" name="Контейнер за текст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rtl="0"/>
            <a:r>
              <a:rPr lang="bg-BG" noProof="0"/>
              <a:t>Редактиране на стиловете на текста на образеца</a:t>
            </a:r>
          </a:p>
          <a:p>
            <a:pPr lvl="1" rtl="0"/>
            <a:r>
              <a:rPr lang="bg-BG" noProof="0"/>
              <a:t>Второ ниво</a:t>
            </a:r>
          </a:p>
          <a:p>
            <a:pPr lvl="2" rtl="0"/>
            <a:r>
              <a:rPr lang="bg-BG" noProof="0"/>
              <a:t>Трето ниво</a:t>
            </a:r>
          </a:p>
          <a:p>
            <a:pPr lvl="3" rtl="0"/>
            <a:r>
              <a:rPr lang="bg-BG" noProof="0"/>
              <a:t>Четвърто ниво</a:t>
            </a:r>
          </a:p>
          <a:p>
            <a:pPr lvl="4" rtl="0"/>
            <a:r>
              <a:rPr lang="bg-BG" noProof="0"/>
              <a:t>Пето ниво</a:t>
            </a:r>
          </a:p>
        </p:txBody>
      </p:sp>
      <p:sp>
        <p:nvSpPr>
          <p:cNvPr id="4" name="Контейнер за дата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latin typeface="Calibri" panose="020F0502020204030204" pitchFamily="34" charset="0"/>
              </a:defRPr>
            </a:lvl1pPr>
          </a:lstStyle>
          <a:p>
            <a:fld id="{7854A4EB-51DE-4652-9F33-B78CA1318B7D}" type="datetime1">
              <a:rPr lang="bg-BG" noProof="0" smtClean="0"/>
              <a:pPr/>
              <a:t>18.11.2024 г.</a:t>
            </a:fld>
            <a:endParaRPr lang="bg-BG" noProof="0"/>
          </a:p>
        </p:txBody>
      </p:sp>
      <p:sp>
        <p:nvSpPr>
          <p:cNvPr id="5" name="Контейнер за долен колонтитул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latin typeface="Calibri" panose="020F0502020204030204" pitchFamily="34" charset="0"/>
              </a:defRPr>
            </a:lvl1pPr>
          </a:lstStyle>
          <a:p>
            <a:endParaRPr lang="bg-BG" noProof="0"/>
          </a:p>
        </p:txBody>
      </p:sp>
      <p:sp>
        <p:nvSpPr>
          <p:cNvPr id="6" name="Контейнер за номер на слайд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latin typeface="Calibri" panose="020F0502020204030204" pitchFamily="34" charset="0"/>
              </a:defRPr>
            </a:lvl1pPr>
          </a:lstStyle>
          <a:p>
            <a:fld id="{6D22F896-40B5-4ADD-8801-0D06FADFA095}" type="slidenum">
              <a:rPr lang="bg-BG" noProof="0" smtClean="0"/>
              <a:pPr/>
              <a:t>‹#›</a:t>
            </a:fld>
            <a:endParaRPr lang="bg-BG" noProof="0"/>
          </a:p>
        </p:txBody>
      </p:sp>
      <p:cxnSp>
        <p:nvCxnSpPr>
          <p:cNvPr id="10" name="Право съединение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Calibri" panose="020F0502020204030204" pitchFamily="34" charset="0"/>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4.x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16.wmf"/><Relationship Id="rId7" Type="http://schemas.openxmlformats.org/officeDocument/2006/relationships/image" Target="../media/image6.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17.wmf"/><Relationship Id="rId10" Type="http://schemas.openxmlformats.org/officeDocument/2006/relationships/image" Target="../media/image19.emf"/><Relationship Id="rId4" Type="http://schemas.openxmlformats.org/officeDocument/2006/relationships/oleObject" Target="../embeddings/oleObject5.bin"/><Relationship Id="rId9" Type="http://schemas.openxmlformats.org/officeDocument/2006/relationships/image" Target="../media/image18.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20.wmf"/><Relationship Id="rId7" Type="http://schemas.openxmlformats.org/officeDocument/2006/relationships/image" Target="../media/image22.emf"/><Relationship Id="rId2" Type="http://schemas.openxmlformats.org/officeDocument/2006/relationships/oleObject" Target="../embeddings/oleObject8.bin"/><Relationship Id="rId1" Type="http://schemas.openxmlformats.org/officeDocument/2006/relationships/slideLayout" Target="../slideLayouts/slideLayout4.xml"/><Relationship Id="rId6" Type="http://schemas.openxmlformats.org/officeDocument/2006/relationships/oleObject" Target="../embeddings/oleObject10.bin"/><Relationship Id="rId11" Type="http://schemas.openxmlformats.org/officeDocument/2006/relationships/image" Target="../media/image24.wmf"/><Relationship Id="rId5" Type="http://schemas.openxmlformats.org/officeDocument/2006/relationships/image" Target="../media/image21.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23.wmf"/></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26.wmf"/><Relationship Id="rId7" Type="http://schemas.openxmlformats.org/officeDocument/2006/relationships/image" Target="../media/image28.wmf"/><Relationship Id="rId2" Type="http://schemas.openxmlformats.org/officeDocument/2006/relationships/oleObject" Target="../embeddings/oleObject13.bin"/><Relationship Id="rId1" Type="http://schemas.openxmlformats.org/officeDocument/2006/relationships/slideLayout" Target="../slideLayouts/slideLayout4.xml"/><Relationship Id="rId6" Type="http://schemas.openxmlformats.org/officeDocument/2006/relationships/oleObject" Target="../embeddings/oleObject15.bin"/><Relationship Id="rId5" Type="http://schemas.openxmlformats.org/officeDocument/2006/relationships/image" Target="../media/image27.wmf"/><Relationship Id="rId4" Type="http://schemas.openxmlformats.org/officeDocument/2006/relationships/oleObject" Target="../embeddings/oleObject14.bin"/><Relationship Id="rId9" Type="http://schemas.openxmlformats.org/officeDocument/2006/relationships/image" Target="../media/image29.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17.bin"/><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2.wmf"/><Relationship Id="rId5" Type="http://schemas.openxmlformats.org/officeDocument/2006/relationships/oleObject" Target="../embeddings/oleObject19.bin"/><Relationship Id="rId4" Type="http://schemas.openxmlformats.org/officeDocument/2006/relationships/image" Target="../media/image31.wmf"/></Relationships>
</file>

<file path=ppt/slides/_rels/slide32.xml.rels><?xml version="1.0" encoding="UTF-8" standalone="yes"?>
<Relationships xmlns="http://schemas.openxmlformats.org/package/2006/relationships"><Relationship Id="rId3" Type="http://schemas.openxmlformats.org/officeDocument/2006/relationships/image" Target="../media/image33.wmf"/><Relationship Id="rId7" Type="http://schemas.openxmlformats.org/officeDocument/2006/relationships/image" Target="../media/image35.wmf"/><Relationship Id="rId2" Type="http://schemas.openxmlformats.org/officeDocument/2006/relationships/oleObject" Target="../embeddings/oleObject20.bin"/><Relationship Id="rId1" Type="http://schemas.openxmlformats.org/officeDocument/2006/relationships/slideLayout" Target="../slideLayouts/slideLayout4.xml"/><Relationship Id="rId6" Type="http://schemas.openxmlformats.org/officeDocument/2006/relationships/oleObject" Target="../embeddings/oleObject22.bin"/><Relationship Id="rId5" Type="http://schemas.openxmlformats.org/officeDocument/2006/relationships/image" Target="../media/image34.emf"/><Relationship Id="rId4" Type="http://schemas.openxmlformats.org/officeDocument/2006/relationships/oleObject" Target="../embeddings/oleObject21.bin"/></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ctrTitle"/>
          </p:nvPr>
        </p:nvSpPr>
        <p:spPr/>
        <p:txBody>
          <a:bodyPr rtlCol="0">
            <a:normAutofit fontScale="90000"/>
          </a:bodyPr>
          <a:lstStyle/>
          <a:p>
            <a:pPr algn="ctr"/>
            <a:r>
              <a:rPr lang="en-US" altLang="zh-CN" dirty="0">
                <a:latin typeface="Calibri"/>
                <a:cs typeface="Calibri"/>
              </a:rPr>
              <a:t>Magnetohydrodynamic simulation in complex geometries</a:t>
            </a:r>
            <a:r>
              <a:rPr lang="bg-BG" dirty="0">
                <a:latin typeface="Calibri"/>
                <a:cs typeface="Calibri"/>
              </a:rPr>
              <a:t> </a:t>
            </a:r>
            <a:endParaRPr lang="bg-BG" dirty="0">
              <a:cs typeface="Calibri" panose="020F0502020204030204" pitchFamily="34" charset="0"/>
            </a:endParaRPr>
          </a:p>
        </p:txBody>
      </p:sp>
      <p:sp>
        <p:nvSpPr>
          <p:cNvPr id="3" name="Подзаглавие 2"/>
          <p:cNvSpPr>
            <a:spLocks noGrp="1"/>
          </p:cNvSpPr>
          <p:nvPr>
            <p:ph type="subTitle" idx="1"/>
          </p:nvPr>
        </p:nvSpPr>
        <p:spPr/>
        <p:txBody>
          <a:bodyPr vert="horz" lIns="91440" tIns="91440" rIns="91440" bIns="91440" rtlCol="0" anchor="t">
            <a:normAutofit/>
          </a:bodyPr>
          <a:lstStyle/>
          <a:p>
            <a:pPr lvl="6" algn="l"/>
            <a:r>
              <a:rPr lang="en-US" altLang="zh-CN" cap="all" dirty="0">
                <a:latin typeface="Calibri"/>
                <a:cs typeface="Calibri"/>
              </a:rPr>
              <a:t>                     </a:t>
            </a:r>
            <a:r>
              <a:rPr lang="en-US" altLang="zh-CN" cap="all" dirty="0" err="1">
                <a:latin typeface="Calibri"/>
                <a:cs typeface="Calibri"/>
              </a:rPr>
              <a:t>Silong</a:t>
            </a:r>
            <a:r>
              <a:rPr lang="en-US" altLang="zh-CN" cap="all" dirty="0">
                <a:latin typeface="Calibri"/>
                <a:cs typeface="Calibri"/>
              </a:rPr>
              <a:t> Li</a:t>
            </a:r>
            <a:endParaRPr lang="en-US" cap="all" dirty="0">
              <a:latin typeface="Calibri"/>
              <a:cs typeface="Calibri"/>
            </a:endParaRPr>
          </a:p>
        </p:txBody>
      </p: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latin typeface="Calibri"/>
                <a:cs typeface="Calibri"/>
              </a:rPr>
              <a:t>数值模型</a:t>
            </a:r>
            <a:endParaRPr lang="en-US" sz="3600" dirty="0">
              <a:cs typeface="Calibri" panose="020F0502020204030204" pitchFamily="34" charset="0"/>
            </a:endParaRPr>
          </a:p>
        </p:txBody>
      </p:sp>
      <p:pic>
        <p:nvPicPr>
          <p:cNvPr id="6" name="内容占位符 5">
            <a:extLst>
              <a:ext uri="{FF2B5EF4-FFF2-40B4-BE49-F238E27FC236}">
                <a16:creationId xmlns:a16="http://schemas.microsoft.com/office/drawing/2014/main" id="{496CD6EF-2CFF-4F89-87D2-0EE766FA6D55}"/>
              </a:ext>
            </a:extLst>
          </p:cNvPr>
          <p:cNvPicPr>
            <a:picLocks noGrp="1" noChangeAspect="1"/>
          </p:cNvPicPr>
          <p:nvPr>
            <p:ph sz="half" idx="1"/>
          </p:nvPr>
        </p:nvPicPr>
        <p:blipFill>
          <a:blip r:embed="rId2"/>
          <a:stretch>
            <a:fillRect/>
          </a:stretch>
        </p:blipFill>
        <p:spPr>
          <a:xfrm>
            <a:off x="8357733" y="1929914"/>
            <a:ext cx="2330483" cy="3835309"/>
          </a:xfrm>
        </p:spPr>
      </p:pic>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zh-CN" altLang="en-US" sz="2800" dirty="0">
                <a:latin typeface="Calibri"/>
                <a:cs typeface="Calibri"/>
              </a:rPr>
              <a:t>当我们尝试着为其中的等离子体建立一个数值分析的模型</a:t>
            </a:r>
            <a:r>
              <a:rPr lang="en-US" altLang="zh-CN" sz="2800" dirty="0">
                <a:latin typeface="Calibri"/>
                <a:cs typeface="Calibri"/>
              </a:rPr>
              <a:t>…</a:t>
            </a:r>
            <a:endParaRPr lang="en-US" sz="2800" dirty="0">
              <a:latin typeface="Calibri"/>
              <a:cs typeface="Calibri"/>
            </a:endParaRPr>
          </a:p>
        </p:txBody>
      </p:sp>
    </p:spTree>
    <p:extLst>
      <p:ext uri="{BB962C8B-B14F-4D97-AF65-F5344CB8AC3E}">
        <p14:creationId xmlns:p14="http://schemas.microsoft.com/office/powerpoint/2010/main" val="1012093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latin typeface="Calibri"/>
                <a:cs typeface="Calibri"/>
              </a:rPr>
              <a:t>数值模型</a:t>
            </a:r>
            <a:endParaRPr lang="en-US" sz="3600" dirty="0">
              <a:cs typeface="Calibri" panose="020F0502020204030204" pitchFamily="34" charset="0"/>
            </a:endParaRPr>
          </a:p>
        </p:txBody>
      </p:sp>
      <p:pic>
        <p:nvPicPr>
          <p:cNvPr id="6" name="内容占位符 5">
            <a:extLst>
              <a:ext uri="{FF2B5EF4-FFF2-40B4-BE49-F238E27FC236}">
                <a16:creationId xmlns:a16="http://schemas.microsoft.com/office/drawing/2014/main" id="{496CD6EF-2CFF-4F89-87D2-0EE766FA6D55}"/>
              </a:ext>
            </a:extLst>
          </p:cNvPr>
          <p:cNvPicPr>
            <a:picLocks noGrp="1" noChangeAspect="1"/>
          </p:cNvPicPr>
          <p:nvPr>
            <p:ph sz="half" idx="1"/>
          </p:nvPr>
        </p:nvPicPr>
        <p:blipFill>
          <a:blip r:embed="rId2"/>
          <a:stretch>
            <a:fillRect/>
          </a:stretch>
        </p:blipFill>
        <p:spPr>
          <a:xfrm>
            <a:off x="8357733" y="1929914"/>
            <a:ext cx="2330483" cy="3835309"/>
          </a:xfrm>
        </p:spPr>
      </p:pic>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zh-CN" altLang="en-US" sz="2800" dirty="0">
                <a:latin typeface="Calibri"/>
                <a:cs typeface="Calibri"/>
              </a:rPr>
              <a:t>一个持续聚变的等离子体应当达到</a:t>
            </a:r>
            <a:r>
              <a:rPr lang="en-US" altLang="zh-CN" sz="2800" dirty="0">
                <a:latin typeface="Calibri"/>
                <a:cs typeface="Calibri"/>
              </a:rPr>
              <a:t>1,0000,0000</a:t>
            </a:r>
            <a:r>
              <a:rPr lang="en-US" sz="2800" dirty="0">
                <a:latin typeface="Calibri"/>
                <a:cs typeface="Calibri"/>
              </a:rPr>
              <a:t> </a:t>
            </a:r>
            <a:r>
              <a:rPr lang="zh-CN" altLang="en-US" sz="2800" dirty="0">
                <a:latin typeface="Calibri"/>
                <a:cs typeface="Calibri"/>
              </a:rPr>
              <a:t>℃</a:t>
            </a:r>
            <a:r>
              <a:rPr lang="en-US" altLang="zh-CN" sz="2800" dirty="0">
                <a:latin typeface="Calibri"/>
                <a:cs typeface="Calibri"/>
              </a:rPr>
              <a:t>. </a:t>
            </a:r>
            <a:r>
              <a:rPr lang="zh-CN" altLang="en-US" sz="2800" dirty="0">
                <a:latin typeface="Calibri"/>
                <a:cs typeface="Calibri"/>
              </a:rPr>
              <a:t>在这中心的</a:t>
            </a:r>
            <a:r>
              <a:rPr lang="zh-CN" altLang="en-US" sz="2800" u="sng" dirty="0">
                <a:latin typeface="Calibri"/>
                <a:cs typeface="Calibri"/>
              </a:rPr>
              <a:t>高温等离子体</a:t>
            </a:r>
            <a:r>
              <a:rPr lang="zh-CN" altLang="en-US" sz="2800" dirty="0">
                <a:latin typeface="Calibri"/>
                <a:cs typeface="Calibri"/>
              </a:rPr>
              <a:t>是</a:t>
            </a:r>
            <a:r>
              <a:rPr lang="zh-CN" altLang="en-US" sz="2800" u="sng" dirty="0">
                <a:latin typeface="Calibri"/>
                <a:cs typeface="Calibri"/>
              </a:rPr>
              <a:t>完全离子化</a:t>
            </a:r>
            <a:r>
              <a:rPr lang="zh-CN" altLang="en-US" sz="2800" dirty="0">
                <a:latin typeface="Calibri"/>
                <a:cs typeface="Calibri"/>
              </a:rPr>
              <a:t>的，它可以被认为是</a:t>
            </a:r>
            <a:r>
              <a:rPr lang="zh-CN" altLang="en-US" sz="2800" u="sng" dirty="0">
                <a:latin typeface="Calibri"/>
                <a:cs typeface="Calibri"/>
              </a:rPr>
              <a:t>理想等离子体</a:t>
            </a:r>
            <a:r>
              <a:rPr lang="zh-CN" altLang="en-US" sz="2800" dirty="0">
                <a:latin typeface="Calibri"/>
                <a:cs typeface="Calibri"/>
              </a:rPr>
              <a:t>。</a:t>
            </a:r>
            <a:endParaRPr lang="en-US" sz="2800" dirty="0">
              <a:latin typeface="Calibri"/>
              <a:cs typeface="Calibri"/>
            </a:endParaRPr>
          </a:p>
        </p:txBody>
      </p:sp>
    </p:spTree>
    <p:extLst>
      <p:ext uri="{BB962C8B-B14F-4D97-AF65-F5344CB8AC3E}">
        <p14:creationId xmlns:p14="http://schemas.microsoft.com/office/powerpoint/2010/main" val="1360107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altLang="zh-CN" sz="3600" dirty="0">
                <a:latin typeface="Calibri"/>
                <a:cs typeface="Calibri"/>
              </a:rPr>
              <a:t>MHD </a:t>
            </a:r>
            <a:r>
              <a:rPr lang="zh-CN" altLang="en-US" sz="3600" dirty="0">
                <a:latin typeface="Calibri"/>
                <a:cs typeface="Calibri"/>
              </a:rPr>
              <a:t>模型</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sz="2800" dirty="0">
              <a:latin typeface="Calibri"/>
              <a:cs typeface="Calibri"/>
            </a:endParaRPr>
          </a:p>
        </p:txBody>
      </p:sp>
      <p:graphicFrame>
        <p:nvGraphicFramePr>
          <p:cNvPr id="5" name="对象 4">
            <a:extLst>
              <a:ext uri="{FF2B5EF4-FFF2-40B4-BE49-F238E27FC236}">
                <a16:creationId xmlns:a16="http://schemas.microsoft.com/office/drawing/2014/main" id="{8F14D845-FD50-36CB-C175-0EFE631278FA}"/>
              </a:ext>
            </a:extLst>
          </p:cNvPr>
          <p:cNvGraphicFramePr>
            <a:graphicFrameLocks noChangeAspect="1"/>
          </p:cNvGraphicFramePr>
          <p:nvPr>
            <p:extLst>
              <p:ext uri="{D42A27DB-BD31-4B8C-83A1-F6EECF244321}">
                <p14:modId xmlns:p14="http://schemas.microsoft.com/office/powerpoint/2010/main" val="2743948457"/>
              </p:ext>
            </p:extLst>
          </p:nvPr>
        </p:nvGraphicFramePr>
        <p:xfrm>
          <a:off x="4914900" y="26289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0" name=""/>
                      <p:cNvPicPr/>
                      <p:nvPr/>
                    </p:nvPicPr>
                    <p:blipFill>
                      <a:blip r:embed="rId3"/>
                      <a:stretch>
                        <a:fillRect/>
                      </a:stretch>
                    </p:blipFill>
                    <p:spPr>
                      <a:xfrm>
                        <a:off x="4914900" y="2628900"/>
                        <a:ext cx="914400" cy="198438"/>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7FCBFC89-8BC3-82EB-50E8-656570AFCA82}"/>
              </a:ext>
            </a:extLst>
          </p:cNvPr>
          <p:cNvGraphicFramePr>
            <a:graphicFrameLocks noChangeAspect="1"/>
          </p:cNvGraphicFramePr>
          <p:nvPr>
            <p:extLst>
              <p:ext uri="{D42A27DB-BD31-4B8C-83A1-F6EECF244321}">
                <p14:modId xmlns:p14="http://schemas.microsoft.com/office/powerpoint/2010/main" val="567759555"/>
              </p:ext>
            </p:extLst>
          </p:nvPr>
        </p:nvGraphicFramePr>
        <p:xfrm>
          <a:off x="5456711" y="2189026"/>
          <a:ext cx="4755933" cy="2804781"/>
        </p:xfrm>
        <a:graphic>
          <a:graphicData uri="http://schemas.openxmlformats.org/presentationml/2006/ole">
            <mc:AlternateContent xmlns:mc="http://schemas.openxmlformats.org/markup-compatibility/2006">
              <mc:Choice xmlns:v="urn:schemas-microsoft-com:vml" Requires="v">
                <p:oleObj name="Equation" r:id="rId4" imgW="2972022" imgH="1752543" progId="Equation.DSMT4">
                  <p:embed/>
                </p:oleObj>
              </mc:Choice>
              <mc:Fallback>
                <p:oleObj name="Equation" r:id="rId4" imgW="2972022" imgH="1752543" progId="Equation.DSMT4">
                  <p:embed/>
                  <p:pic>
                    <p:nvPicPr>
                      <p:cNvPr id="0" name=""/>
                      <p:cNvPicPr/>
                      <p:nvPr/>
                    </p:nvPicPr>
                    <p:blipFill>
                      <a:blip r:embed="rId5"/>
                      <a:stretch>
                        <a:fillRect/>
                      </a:stretch>
                    </p:blipFill>
                    <p:spPr>
                      <a:xfrm>
                        <a:off x="5456711" y="2189026"/>
                        <a:ext cx="4755933" cy="2804781"/>
                      </a:xfrm>
                      <a:prstGeom prst="rect">
                        <a:avLst/>
                      </a:prstGeom>
                    </p:spPr>
                  </p:pic>
                </p:oleObj>
              </mc:Fallback>
            </mc:AlternateContent>
          </a:graphicData>
        </a:graphic>
      </p:graphicFrame>
      <p:sp>
        <p:nvSpPr>
          <p:cNvPr id="11" name="Content Placeholder 2">
            <a:extLst>
              <a:ext uri="{FF2B5EF4-FFF2-40B4-BE49-F238E27FC236}">
                <a16:creationId xmlns:a16="http://schemas.microsoft.com/office/drawing/2014/main" id="{F90D5A8A-B1DD-44AE-CE55-4161281807AA}"/>
              </a:ext>
            </a:extLst>
          </p:cNvPr>
          <p:cNvSpPr txBox="1">
            <a:spLocks/>
          </p:cNvSpPr>
          <p:nvPr/>
        </p:nvSpPr>
        <p:spPr>
          <a:xfrm>
            <a:off x="2161890" y="2380677"/>
            <a:ext cx="3139315"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zh-CN" altLang="en-US" sz="2800" dirty="0">
                <a:latin typeface="Calibri"/>
                <a:cs typeface="Calibri"/>
              </a:rPr>
              <a:t>理想等离子体的描述方程如右：</a:t>
            </a:r>
            <a:endParaRPr lang="en-US" sz="2800" dirty="0">
              <a:latin typeface="Calibri"/>
              <a:cs typeface="Calibri"/>
            </a:endParaRPr>
          </a:p>
        </p:txBody>
      </p:sp>
    </p:spTree>
    <p:extLst>
      <p:ext uri="{BB962C8B-B14F-4D97-AF65-F5344CB8AC3E}">
        <p14:creationId xmlns:p14="http://schemas.microsoft.com/office/powerpoint/2010/main" val="1648641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latin typeface="Calibri"/>
                <a:cs typeface="Calibri"/>
              </a:rPr>
              <a:t>数值格式</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sz="2800" dirty="0">
              <a:latin typeface="Calibri"/>
              <a:cs typeface="Calibri"/>
            </a:endParaRPr>
          </a:p>
        </p:txBody>
      </p:sp>
      <p:graphicFrame>
        <p:nvGraphicFramePr>
          <p:cNvPr id="5" name="对象 4">
            <a:extLst>
              <a:ext uri="{FF2B5EF4-FFF2-40B4-BE49-F238E27FC236}">
                <a16:creationId xmlns:a16="http://schemas.microsoft.com/office/drawing/2014/main" id="{8F14D845-FD50-36CB-C175-0EFE631278FA}"/>
              </a:ext>
            </a:extLst>
          </p:cNvPr>
          <p:cNvGraphicFramePr>
            <a:graphicFrameLocks noChangeAspect="1"/>
          </p:cNvGraphicFramePr>
          <p:nvPr/>
        </p:nvGraphicFramePr>
        <p:xfrm>
          <a:off x="4914900" y="26289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5" name="对象 4">
                        <a:extLst>
                          <a:ext uri="{FF2B5EF4-FFF2-40B4-BE49-F238E27FC236}">
                            <a16:creationId xmlns:a16="http://schemas.microsoft.com/office/drawing/2014/main" id="{8F14D845-FD50-36CB-C175-0EFE631278FA}"/>
                          </a:ext>
                        </a:extLst>
                      </p:cNvPr>
                      <p:cNvPicPr/>
                      <p:nvPr/>
                    </p:nvPicPr>
                    <p:blipFill>
                      <a:blip r:embed="rId3"/>
                      <a:stretch>
                        <a:fillRect/>
                      </a:stretch>
                    </p:blipFill>
                    <p:spPr>
                      <a:xfrm>
                        <a:off x="4914900" y="2628900"/>
                        <a:ext cx="914400" cy="198438"/>
                      </a:xfrm>
                      <a:prstGeom prst="rect">
                        <a:avLst/>
                      </a:prstGeom>
                    </p:spPr>
                  </p:pic>
                </p:oleObj>
              </mc:Fallback>
            </mc:AlternateContent>
          </a:graphicData>
        </a:graphic>
      </p:graphicFrame>
      <p:sp>
        <p:nvSpPr>
          <p:cNvPr id="11" name="Content Placeholder 2">
            <a:extLst>
              <a:ext uri="{FF2B5EF4-FFF2-40B4-BE49-F238E27FC236}">
                <a16:creationId xmlns:a16="http://schemas.microsoft.com/office/drawing/2014/main" id="{F90D5A8A-B1DD-44AE-CE55-4161281807AA}"/>
              </a:ext>
            </a:extLst>
          </p:cNvPr>
          <p:cNvSpPr txBox="1">
            <a:spLocks/>
          </p:cNvSpPr>
          <p:nvPr/>
        </p:nvSpPr>
        <p:spPr>
          <a:xfrm>
            <a:off x="1950334" y="1999245"/>
            <a:ext cx="910451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2800" dirty="0">
                <a:latin typeface="Calibri"/>
                <a:cs typeface="Calibri"/>
              </a:rPr>
              <a:t>MHD-HLLC </a:t>
            </a:r>
            <a:r>
              <a:rPr lang="zh-CN" altLang="en-US" sz="2800" dirty="0">
                <a:latin typeface="Calibri"/>
                <a:cs typeface="Calibri"/>
              </a:rPr>
              <a:t>一阶等离子体求解器</a:t>
            </a:r>
            <a:r>
              <a:rPr lang="en-US" sz="2800" dirty="0">
                <a:latin typeface="Calibri"/>
                <a:cs typeface="Calibri"/>
              </a:rPr>
              <a:t> </a:t>
            </a:r>
          </a:p>
          <a:p>
            <a:r>
              <a:rPr lang="en-US" sz="2800" dirty="0">
                <a:latin typeface="Calibri"/>
                <a:cs typeface="Calibri"/>
              </a:rPr>
              <a:t>MUSCL-Hancock</a:t>
            </a:r>
            <a:r>
              <a:rPr lang="zh-CN" altLang="en-US" sz="2800" dirty="0">
                <a:latin typeface="Calibri"/>
                <a:cs typeface="Calibri"/>
              </a:rPr>
              <a:t>二阶精度扩展</a:t>
            </a:r>
            <a:endParaRPr lang="en-US" sz="2800" dirty="0">
              <a:latin typeface="Calibri"/>
              <a:cs typeface="Calibri"/>
            </a:endParaRPr>
          </a:p>
          <a:p>
            <a:r>
              <a:rPr lang="zh-CN" altLang="en-US" sz="2800" dirty="0">
                <a:latin typeface="Calibri"/>
                <a:cs typeface="Calibri"/>
              </a:rPr>
              <a:t>使用</a:t>
            </a:r>
            <a:r>
              <a:rPr lang="en-US" altLang="zh-CN" sz="2800" dirty="0">
                <a:latin typeface="Calibri"/>
                <a:cs typeface="Calibri"/>
              </a:rPr>
              <a:t>Divergence Cleaning</a:t>
            </a:r>
            <a:r>
              <a:rPr lang="zh-CN" altLang="en-US" sz="2800" dirty="0">
                <a:latin typeface="Calibri"/>
                <a:cs typeface="Calibri"/>
              </a:rPr>
              <a:t>来修正磁场中出现的误差更新</a:t>
            </a:r>
            <a:endParaRPr lang="en-US" altLang="zh-CN" sz="2800" dirty="0">
              <a:latin typeface="Calibri"/>
              <a:cs typeface="Calibri"/>
            </a:endParaRPr>
          </a:p>
          <a:p>
            <a:r>
              <a:rPr lang="zh-CN" altLang="en-US" sz="2800" dirty="0">
                <a:latin typeface="Calibri"/>
                <a:cs typeface="Calibri"/>
              </a:rPr>
              <a:t>更新的时候使用</a:t>
            </a:r>
            <a:r>
              <a:rPr lang="en-US" altLang="zh-CN" sz="2800" dirty="0">
                <a:latin typeface="Calibri"/>
                <a:cs typeface="Calibri"/>
              </a:rPr>
              <a:t>dimensional splitting</a:t>
            </a:r>
            <a:r>
              <a:rPr lang="zh-CN" altLang="en-US" sz="2800" dirty="0">
                <a:latin typeface="Calibri"/>
                <a:cs typeface="Calibri"/>
              </a:rPr>
              <a:t>来提高精度</a:t>
            </a:r>
            <a:endParaRPr lang="en-US" altLang="zh-CN" sz="2800" dirty="0">
              <a:latin typeface="Calibri"/>
              <a:cs typeface="Calibri"/>
            </a:endParaRPr>
          </a:p>
        </p:txBody>
      </p:sp>
      <p:graphicFrame>
        <p:nvGraphicFramePr>
          <p:cNvPr id="3" name="对象 2">
            <a:extLst>
              <a:ext uri="{FF2B5EF4-FFF2-40B4-BE49-F238E27FC236}">
                <a16:creationId xmlns:a16="http://schemas.microsoft.com/office/drawing/2014/main" id="{A7E912A7-71C1-5B29-A91D-A48E8601F29C}"/>
              </a:ext>
            </a:extLst>
          </p:cNvPr>
          <p:cNvGraphicFramePr>
            <a:graphicFrameLocks noChangeAspect="1"/>
          </p:cNvGraphicFramePr>
          <p:nvPr>
            <p:extLst>
              <p:ext uri="{D42A27DB-BD31-4B8C-83A1-F6EECF244321}">
                <p14:modId xmlns:p14="http://schemas.microsoft.com/office/powerpoint/2010/main" val="3138934534"/>
              </p:ext>
            </p:extLst>
          </p:nvPr>
        </p:nvGraphicFramePr>
        <p:xfrm>
          <a:off x="4524355" y="4515053"/>
          <a:ext cx="2908470" cy="442593"/>
        </p:xfrm>
        <a:graphic>
          <a:graphicData uri="http://schemas.openxmlformats.org/presentationml/2006/ole">
            <mc:AlternateContent xmlns:mc="http://schemas.openxmlformats.org/markup-compatibility/2006">
              <mc:Choice xmlns:v="urn:schemas-microsoft-com:vml" Requires="v">
                <p:oleObj name="Equation" r:id="rId4" imgW="1752611" imgH="266770" progId="Equation.DSMT4">
                  <p:embed/>
                </p:oleObj>
              </mc:Choice>
              <mc:Fallback>
                <p:oleObj name="Equation" r:id="rId4" imgW="1752611" imgH="266770" progId="Equation.DSMT4">
                  <p:embed/>
                  <p:pic>
                    <p:nvPicPr>
                      <p:cNvPr id="0" name=""/>
                      <p:cNvPicPr/>
                      <p:nvPr/>
                    </p:nvPicPr>
                    <p:blipFill>
                      <a:blip r:embed="rId5"/>
                      <a:stretch>
                        <a:fillRect/>
                      </a:stretch>
                    </p:blipFill>
                    <p:spPr>
                      <a:xfrm>
                        <a:off x="4524355" y="4515053"/>
                        <a:ext cx="2908470" cy="442593"/>
                      </a:xfrm>
                      <a:prstGeom prst="rect">
                        <a:avLst/>
                      </a:prstGeom>
                    </p:spPr>
                  </p:pic>
                </p:oleObj>
              </mc:Fallback>
            </mc:AlternateContent>
          </a:graphicData>
        </a:graphic>
      </p:graphicFrame>
    </p:spTree>
    <p:extLst>
      <p:ext uri="{BB962C8B-B14F-4D97-AF65-F5344CB8AC3E}">
        <p14:creationId xmlns:p14="http://schemas.microsoft.com/office/powerpoint/2010/main" val="1695275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BBC58-28B8-62A0-D8BC-59B8E9BAD4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9C0B7-6C0B-437B-1B26-59AD87572586}"/>
              </a:ext>
            </a:extLst>
          </p:cNvPr>
          <p:cNvSpPr>
            <a:spLocks noGrp="1"/>
          </p:cNvSpPr>
          <p:nvPr>
            <p:ph type="title"/>
          </p:nvPr>
        </p:nvSpPr>
        <p:spPr/>
        <p:txBody>
          <a:bodyPr>
            <a:normAutofit/>
          </a:bodyPr>
          <a:lstStyle/>
          <a:p>
            <a:pPr algn="ctr"/>
            <a:r>
              <a:rPr lang="en-US" sz="3600" dirty="0" err="1">
                <a:cs typeface="Calibri" panose="020F0502020204030204" pitchFamily="34" charset="0"/>
              </a:rPr>
              <a:t>AmRex</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C48EBBAA-21C4-E11B-025B-28DAA793B73B}"/>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sz="2800" dirty="0">
              <a:latin typeface="Calibri"/>
              <a:cs typeface="Calibri"/>
            </a:endParaRPr>
          </a:p>
        </p:txBody>
      </p:sp>
      <p:graphicFrame>
        <p:nvGraphicFramePr>
          <p:cNvPr id="5" name="对象 4">
            <a:extLst>
              <a:ext uri="{FF2B5EF4-FFF2-40B4-BE49-F238E27FC236}">
                <a16:creationId xmlns:a16="http://schemas.microsoft.com/office/drawing/2014/main" id="{19D15BB5-360B-DBC6-8AD2-85C1EA8899BA}"/>
              </a:ext>
            </a:extLst>
          </p:cNvPr>
          <p:cNvGraphicFramePr>
            <a:graphicFrameLocks noChangeAspect="1"/>
          </p:cNvGraphicFramePr>
          <p:nvPr/>
        </p:nvGraphicFramePr>
        <p:xfrm>
          <a:off x="4914900" y="26289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5" name="对象 4">
                        <a:extLst>
                          <a:ext uri="{FF2B5EF4-FFF2-40B4-BE49-F238E27FC236}">
                            <a16:creationId xmlns:a16="http://schemas.microsoft.com/office/drawing/2014/main" id="{8F14D845-FD50-36CB-C175-0EFE631278FA}"/>
                          </a:ext>
                        </a:extLst>
                      </p:cNvPr>
                      <p:cNvPicPr/>
                      <p:nvPr/>
                    </p:nvPicPr>
                    <p:blipFill>
                      <a:blip r:embed="rId3"/>
                      <a:stretch>
                        <a:fillRect/>
                      </a:stretch>
                    </p:blipFill>
                    <p:spPr>
                      <a:xfrm>
                        <a:off x="4914900" y="2628900"/>
                        <a:ext cx="914400" cy="198438"/>
                      </a:xfrm>
                      <a:prstGeom prst="rect">
                        <a:avLst/>
                      </a:prstGeom>
                    </p:spPr>
                  </p:pic>
                </p:oleObj>
              </mc:Fallback>
            </mc:AlternateContent>
          </a:graphicData>
        </a:graphic>
      </p:graphicFrame>
      <p:sp>
        <p:nvSpPr>
          <p:cNvPr id="11" name="Content Placeholder 2">
            <a:extLst>
              <a:ext uri="{FF2B5EF4-FFF2-40B4-BE49-F238E27FC236}">
                <a16:creationId xmlns:a16="http://schemas.microsoft.com/office/drawing/2014/main" id="{0CF816B0-CFC1-93C4-7CB3-6553493054BD}"/>
              </a:ext>
            </a:extLst>
          </p:cNvPr>
          <p:cNvSpPr txBox="1">
            <a:spLocks/>
          </p:cNvSpPr>
          <p:nvPr/>
        </p:nvSpPr>
        <p:spPr>
          <a:xfrm>
            <a:off x="1950334" y="1999245"/>
            <a:ext cx="9104517" cy="393035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sz="2800" dirty="0" err="1">
                <a:latin typeface="Calibri"/>
                <a:cs typeface="Calibri"/>
              </a:rPr>
              <a:t>AMReX</a:t>
            </a:r>
            <a:r>
              <a:rPr lang="en-US" altLang="zh-CN" sz="2800" dirty="0">
                <a:latin typeface="Calibri"/>
                <a:cs typeface="Calibri"/>
              </a:rPr>
              <a:t>(Adaptive Mesh Refinement Extensions)</a:t>
            </a:r>
            <a:r>
              <a:rPr lang="zh-CN" altLang="en-US" sz="2800" dirty="0">
                <a:latin typeface="Calibri"/>
                <a:cs typeface="Calibri"/>
              </a:rPr>
              <a:t>是实验室开发的等离子体求解器基于这个软件开发。</a:t>
            </a:r>
            <a:endParaRPr lang="en-US" altLang="zh-CN" sz="2800" dirty="0">
              <a:latin typeface="Calibri"/>
              <a:cs typeface="Calibri"/>
            </a:endParaRPr>
          </a:p>
          <a:p>
            <a:r>
              <a:rPr lang="zh-CN" altLang="en-US" sz="2800" dirty="0">
                <a:latin typeface="Calibri"/>
                <a:cs typeface="Calibri"/>
              </a:rPr>
              <a:t>相比于同一精度网格的代码，这个软件最大的特点是提供了一个简易的框架</a:t>
            </a:r>
            <a:r>
              <a:rPr lang="zh-CN" altLang="en-US" sz="2800" u="sng" dirty="0">
                <a:latin typeface="Calibri"/>
                <a:cs typeface="Calibri"/>
              </a:rPr>
              <a:t>实现动态的局部网格细分</a:t>
            </a:r>
            <a:r>
              <a:rPr lang="zh-CN" altLang="en-US" sz="2800" dirty="0">
                <a:latin typeface="Calibri"/>
                <a:cs typeface="Calibri"/>
              </a:rPr>
              <a:t>，比如梯度</a:t>
            </a:r>
            <a:r>
              <a:rPr lang="en-US" altLang="zh-CN" sz="2800" dirty="0">
                <a:latin typeface="Calibri"/>
                <a:cs typeface="Calibri"/>
              </a:rPr>
              <a:t>/</a:t>
            </a:r>
            <a:r>
              <a:rPr lang="zh-CN" altLang="en-US" sz="2800" dirty="0">
                <a:latin typeface="Calibri"/>
                <a:cs typeface="Calibri"/>
              </a:rPr>
              <a:t>边界</a:t>
            </a:r>
            <a:r>
              <a:rPr lang="en-US" altLang="zh-CN" sz="2800" dirty="0">
                <a:latin typeface="Calibri"/>
                <a:cs typeface="Calibri"/>
              </a:rPr>
              <a:t>/</a:t>
            </a:r>
            <a:r>
              <a:rPr lang="zh-CN" altLang="en-US" sz="2800" dirty="0">
                <a:latin typeface="Calibri"/>
                <a:cs typeface="Calibri"/>
              </a:rPr>
              <a:t>特征区域。</a:t>
            </a:r>
            <a:endParaRPr lang="en-US" altLang="zh-CN" sz="2800" dirty="0">
              <a:latin typeface="Calibri"/>
              <a:cs typeface="Calibri"/>
            </a:endParaRPr>
          </a:p>
          <a:p>
            <a:r>
              <a:rPr lang="zh-CN" altLang="en-US" sz="2800" dirty="0">
                <a:latin typeface="Calibri"/>
                <a:cs typeface="Calibri"/>
              </a:rPr>
              <a:t>采用一个稍低的整体精度，在运行时间空间都消耗的比较少的时候，分辨率不输于较高的精度。</a:t>
            </a:r>
            <a:endParaRPr lang="en-US" altLang="zh-CN" sz="2800" dirty="0">
              <a:latin typeface="Calibri"/>
              <a:cs typeface="Calibri"/>
            </a:endParaRPr>
          </a:p>
        </p:txBody>
      </p:sp>
    </p:spTree>
    <p:extLst>
      <p:ext uri="{BB962C8B-B14F-4D97-AF65-F5344CB8AC3E}">
        <p14:creationId xmlns:p14="http://schemas.microsoft.com/office/powerpoint/2010/main" val="3824245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AC75-BD1E-FCEA-882A-DB9639E0B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078185-6979-CA61-6B58-9AEEAA282A87}"/>
              </a:ext>
            </a:extLst>
          </p:cNvPr>
          <p:cNvSpPr>
            <a:spLocks noGrp="1"/>
          </p:cNvSpPr>
          <p:nvPr>
            <p:ph type="title"/>
          </p:nvPr>
        </p:nvSpPr>
        <p:spPr/>
        <p:txBody>
          <a:bodyPr>
            <a:normAutofit/>
          </a:bodyPr>
          <a:lstStyle/>
          <a:p>
            <a:pPr algn="ctr"/>
            <a:r>
              <a:rPr lang="en-US" sz="3600" dirty="0" err="1">
                <a:cs typeface="Calibri" panose="020F0502020204030204" pitchFamily="34" charset="0"/>
              </a:rPr>
              <a:t>AmRex</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34CF260D-DE3B-C748-3AB4-60DB4E7E2135}"/>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sz="2800" dirty="0">
              <a:latin typeface="Calibri"/>
              <a:cs typeface="Calibri"/>
            </a:endParaRPr>
          </a:p>
        </p:txBody>
      </p:sp>
      <p:graphicFrame>
        <p:nvGraphicFramePr>
          <p:cNvPr id="5" name="对象 4">
            <a:extLst>
              <a:ext uri="{FF2B5EF4-FFF2-40B4-BE49-F238E27FC236}">
                <a16:creationId xmlns:a16="http://schemas.microsoft.com/office/drawing/2014/main" id="{86260910-2843-AC6E-268D-0FC4E6305C68}"/>
              </a:ext>
            </a:extLst>
          </p:cNvPr>
          <p:cNvGraphicFramePr>
            <a:graphicFrameLocks noChangeAspect="1"/>
          </p:cNvGraphicFramePr>
          <p:nvPr/>
        </p:nvGraphicFramePr>
        <p:xfrm>
          <a:off x="4914900" y="26289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5" name="对象 4">
                        <a:extLst>
                          <a:ext uri="{FF2B5EF4-FFF2-40B4-BE49-F238E27FC236}">
                            <a16:creationId xmlns:a16="http://schemas.microsoft.com/office/drawing/2014/main" id="{19D15BB5-360B-DBC6-8AD2-85C1EA8899BA}"/>
                          </a:ext>
                        </a:extLst>
                      </p:cNvPr>
                      <p:cNvPicPr/>
                      <p:nvPr/>
                    </p:nvPicPr>
                    <p:blipFill>
                      <a:blip r:embed="rId3"/>
                      <a:stretch>
                        <a:fillRect/>
                      </a:stretch>
                    </p:blipFill>
                    <p:spPr>
                      <a:xfrm>
                        <a:off x="4914900" y="2628900"/>
                        <a:ext cx="914400" cy="198438"/>
                      </a:xfrm>
                      <a:prstGeom prst="rect">
                        <a:avLst/>
                      </a:prstGeom>
                    </p:spPr>
                  </p:pic>
                </p:oleObj>
              </mc:Fallback>
            </mc:AlternateContent>
          </a:graphicData>
        </a:graphic>
      </p:graphicFrame>
      <p:sp>
        <p:nvSpPr>
          <p:cNvPr id="11" name="Content Placeholder 2">
            <a:extLst>
              <a:ext uri="{FF2B5EF4-FFF2-40B4-BE49-F238E27FC236}">
                <a16:creationId xmlns:a16="http://schemas.microsoft.com/office/drawing/2014/main" id="{7EC87C88-DD5A-0B6D-AC66-8742574507E0}"/>
              </a:ext>
            </a:extLst>
          </p:cNvPr>
          <p:cNvSpPr txBox="1">
            <a:spLocks/>
          </p:cNvSpPr>
          <p:nvPr/>
        </p:nvSpPr>
        <p:spPr>
          <a:xfrm>
            <a:off x="1950334" y="1999245"/>
            <a:ext cx="9104517" cy="393035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zh-CN" altLang="en-US" sz="2800" dirty="0">
                <a:latin typeface="Calibri"/>
                <a:cs typeface="Calibri"/>
              </a:rPr>
              <a:t>这是一个典型的</a:t>
            </a:r>
            <a:r>
              <a:rPr lang="en-US" altLang="zh-CN" sz="2800" dirty="0">
                <a:latin typeface="Calibri"/>
                <a:cs typeface="Calibri"/>
              </a:rPr>
              <a:t>C++</a:t>
            </a:r>
            <a:r>
              <a:rPr lang="zh-CN" altLang="en-US" sz="2800" dirty="0">
                <a:latin typeface="Calibri"/>
                <a:cs typeface="Calibri"/>
              </a:rPr>
              <a:t>软件（</a:t>
            </a:r>
            <a:r>
              <a:rPr lang="en-US" altLang="zh-CN" sz="2800" dirty="0">
                <a:latin typeface="Calibri"/>
                <a:cs typeface="Calibri"/>
              </a:rPr>
              <a:t>Ubuntu18.04</a:t>
            </a:r>
            <a:r>
              <a:rPr lang="zh-CN" altLang="en-US" sz="2800" dirty="0">
                <a:latin typeface="Calibri"/>
                <a:cs typeface="Calibri"/>
              </a:rPr>
              <a:t>环境）</a:t>
            </a:r>
            <a:endParaRPr lang="en-US" altLang="zh-CN" sz="2800" dirty="0">
              <a:latin typeface="Calibri"/>
              <a:cs typeface="Calibri"/>
            </a:endParaRPr>
          </a:p>
          <a:p>
            <a:r>
              <a:rPr lang="en-US" altLang="zh-CN" sz="2800" dirty="0" err="1">
                <a:latin typeface="Calibri"/>
                <a:cs typeface="Calibri"/>
              </a:rPr>
              <a:t>AmrLevelAdv</a:t>
            </a:r>
            <a:r>
              <a:rPr lang="zh-CN" altLang="en-US" sz="2800" dirty="0">
                <a:latin typeface="Calibri"/>
                <a:cs typeface="Calibri"/>
              </a:rPr>
              <a:t>确定了迭代的数值方法和框架</a:t>
            </a:r>
            <a:endParaRPr lang="en-US" altLang="zh-CN" sz="2800" dirty="0">
              <a:latin typeface="Calibri"/>
              <a:cs typeface="Calibri"/>
            </a:endParaRPr>
          </a:p>
          <a:p>
            <a:r>
              <a:rPr lang="en-US" altLang="zh-CN" sz="2800" dirty="0" err="1">
                <a:latin typeface="Calibri"/>
                <a:cs typeface="Calibri"/>
              </a:rPr>
              <a:t>Tagging_params</a:t>
            </a:r>
            <a:r>
              <a:rPr lang="zh-CN" altLang="en-US" sz="2800" dirty="0">
                <a:latin typeface="Calibri"/>
                <a:cs typeface="Calibri"/>
              </a:rPr>
              <a:t>预处理了读入的变量</a:t>
            </a:r>
            <a:endParaRPr lang="en-US" altLang="zh-CN" sz="2800" dirty="0">
              <a:latin typeface="Calibri"/>
              <a:cs typeface="Calibri"/>
            </a:endParaRPr>
          </a:p>
          <a:p>
            <a:r>
              <a:rPr lang="en-US" altLang="zh-CN" sz="2800" dirty="0" err="1">
                <a:latin typeface="Calibri"/>
                <a:cs typeface="Calibri"/>
              </a:rPr>
              <a:t>Src_K</a:t>
            </a:r>
            <a:r>
              <a:rPr lang="en-US" altLang="zh-CN" sz="2800" dirty="0">
                <a:latin typeface="Calibri"/>
                <a:cs typeface="Calibri"/>
              </a:rPr>
              <a:t>\</a:t>
            </a:r>
            <a:r>
              <a:rPr lang="en-US" altLang="zh-CN" sz="2800" dirty="0" err="1">
                <a:latin typeface="Calibri"/>
                <a:cs typeface="Calibri"/>
              </a:rPr>
              <a:t>tagging_K.H</a:t>
            </a:r>
            <a:r>
              <a:rPr lang="zh-CN" altLang="en-US" sz="2800" dirty="0">
                <a:latin typeface="Calibri"/>
                <a:cs typeface="Calibri"/>
              </a:rPr>
              <a:t>确定了细分的标准</a:t>
            </a:r>
            <a:endParaRPr lang="en-US" altLang="zh-CN" sz="2800" dirty="0">
              <a:latin typeface="Calibri"/>
              <a:cs typeface="Calibri"/>
            </a:endParaRPr>
          </a:p>
          <a:p>
            <a:r>
              <a:rPr lang="en-US" altLang="zh-CN" sz="2800" dirty="0">
                <a:latin typeface="Calibri"/>
                <a:cs typeface="Calibri"/>
              </a:rPr>
              <a:t>……</a:t>
            </a:r>
          </a:p>
          <a:p>
            <a:endParaRPr lang="en-US" altLang="zh-CN" sz="2800" dirty="0">
              <a:latin typeface="Calibri"/>
              <a:cs typeface="Calibri"/>
            </a:endParaRPr>
          </a:p>
        </p:txBody>
      </p:sp>
      <p:pic>
        <p:nvPicPr>
          <p:cNvPr id="4" name="图片 3">
            <a:extLst>
              <a:ext uri="{FF2B5EF4-FFF2-40B4-BE49-F238E27FC236}">
                <a16:creationId xmlns:a16="http://schemas.microsoft.com/office/drawing/2014/main" id="{D806D927-6DDD-0AC6-BFAF-8AA6092F7EC6}"/>
              </a:ext>
            </a:extLst>
          </p:cNvPr>
          <p:cNvPicPr>
            <a:picLocks noChangeAspect="1"/>
          </p:cNvPicPr>
          <p:nvPr/>
        </p:nvPicPr>
        <p:blipFill>
          <a:blip r:embed="rId4"/>
          <a:stretch>
            <a:fillRect/>
          </a:stretch>
        </p:blipFill>
        <p:spPr>
          <a:xfrm>
            <a:off x="1058462" y="2628900"/>
            <a:ext cx="6081287" cy="2842506"/>
          </a:xfrm>
          <a:prstGeom prst="rect">
            <a:avLst/>
          </a:prstGeom>
        </p:spPr>
      </p:pic>
      <p:pic>
        <p:nvPicPr>
          <p:cNvPr id="8" name="图片 7">
            <a:extLst>
              <a:ext uri="{FF2B5EF4-FFF2-40B4-BE49-F238E27FC236}">
                <a16:creationId xmlns:a16="http://schemas.microsoft.com/office/drawing/2014/main" id="{C8259BA9-B36C-093D-D71A-846015AC7BA5}"/>
              </a:ext>
            </a:extLst>
          </p:cNvPr>
          <p:cNvPicPr>
            <a:picLocks noChangeAspect="1"/>
          </p:cNvPicPr>
          <p:nvPr/>
        </p:nvPicPr>
        <p:blipFill>
          <a:blip r:embed="rId5"/>
          <a:stretch>
            <a:fillRect/>
          </a:stretch>
        </p:blipFill>
        <p:spPr>
          <a:xfrm>
            <a:off x="7139749" y="2628900"/>
            <a:ext cx="3915102" cy="2842506"/>
          </a:xfrm>
          <a:prstGeom prst="rect">
            <a:avLst/>
          </a:prstGeom>
        </p:spPr>
      </p:pic>
    </p:spTree>
    <p:extLst>
      <p:ext uri="{BB962C8B-B14F-4D97-AF65-F5344CB8AC3E}">
        <p14:creationId xmlns:p14="http://schemas.microsoft.com/office/powerpoint/2010/main" val="324372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E207A-7EA8-79DF-BE1D-4D47F92F6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B68F7-DF57-7E04-0990-3B99E3EA5E8E}"/>
              </a:ext>
            </a:extLst>
          </p:cNvPr>
          <p:cNvSpPr>
            <a:spLocks noGrp="1"/>
          </p:cNvSpPr>
          <p:nvPr>
            <p:ph type="title"/>
          </p:nvPr>
        </p:nvSpPr>
        <p:spPr/>
        <p:txBody>
          <a:bodyPr>
            <a:normAutofit/>
          </a:bodyPr>
          <a:lstStyle/>
          <a:p>
            <a:pPr algn="ctr"/>
            <a:r>
              <a:rPr lang="en-US" sz="3600" dirty="0" err="1">
                <a:cs typeface="Calibri" panose="020F0502020204030204" pitchFamily="34" charset="0"/>
              </a:rPr>
              <a:t>AmRex</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6D9D3033-671E-0D4A-D87F-A62719022935}"/>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sz="2800" dirty="0">
              <a:latin typeface="Calibri"/>
              <a:cs typeface="Calibri"/>
            </a:endParaRPr>
          </a:p>
        </p:txBody>
      </p:sp>
      <p:graphicFrame>
        <p:nvGraphicFramePr>
          <p:cNvPr id="5" name="对象 4">
            <a:extLst>
              <a:ext uri="{FF2B5EF4-FFF2-40B4-BE49-F238E27FC236}">
                <a16:creationId xmlns:a16="http://schemas.microsoft.com/office/drawing/2014/main" id="{3009DAA1-08F3-EEE2-8D05-38FEDDBA2997}"/>
              </a:ext>
            </a:extLst>
          </p:cNvPr>
          <p:cNvGraphicFramePr>
            <a:graphicFrameLocks noChangeAspect="1"/>
          </p:cNvGraphicFramePr>
          <p:nvPr/>
        </p:nvGraphicFramePr>
        <p:xfrm>
          <a:off x="4914900" y="26289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5" name="对象 4">
                        <a:extLst>
                          <a:ext uri="{FF2B5EF4-FFF2-40B4-BE49-F238E27FC236}">
                            <a16:creationId xmlns:a16="http://schemas.microsoft.com/office/drawing/2014/main" id="{86260910-2843-AC6E-268D-0FC4E6305C68}"/>
                          </a:ext>
                        </a:extLst>
                      </p:cNvPr>
                      <p:cNvPicPr/>
                      <p:nvPr/>
                    </p:nvPicPr>
                    <p:blipFill>
                      <a:blip r:embed="rId3"/>
                      <a:stretch>
                        <a:fillRect/>
                      </a:stretch>
                    </p:blipFill>
                    <p:spPr>
                      <a:xfrm>
                        <a:off x="4914900" y="2628900"/>
                        <a:ext cx="914400" cy="198438"/>
                      </a:xfrm>
                      <a:prstGeom prst="rect">
                        <a:avLst/>
                      </a:prstGeom>
                    </p:spPr>
                  </p:pic>
                </p:oleObj>
              </mc:Fallback>
            </mc:AlternateContent>
          </a:graphicData>
        </a:graphic>
      </p:graphicFrame>
      <p:sp>
        <p:nvSpPr>
          <p:cNvPr id="11" name="Content Placeholder 2">
            <a:extLst>
              <a:ext uri="{FF2B5EF4-FFF2-40B4-BE49-F238E27FC236}">
                <a16:creationId xmlns:a16="http://schemas.microsoft.com/office/drawing/2014/main" id="{61AEB194-6068-4905-8C0B-558815255731}"/>
              </a:ext>
            </a:extLst>
          </p:cNvPr>
          <p:cNvSpPr txBox="1">
            <a:spLocks/>
          </p:cNvSpPr>
          <p:nvPr/>
        </p:nvSpPr>
        <p:spPr>
          <a:xfrm>
            <a:off x="1950334" y="1999245"/>
            <a:ext cx="9104517" cy="393035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sz="2800" dirty="0" err="1">
                <a:latin typeface="Calibri"/>
                <a:cs typeface="Calibri"/>
              </a:rPr>
              <a:t>GNUmakefile</a:t>
            </a:r>
            <a:r>
              <a:rPr lang="zh-CN" altLang="en-US" sz="2800" dirty="0">
                <a:latin typeface="Calibri"/>
                <a:cs typeface="Calibri"/>
              </a:rPr>
              <a:t>编译</a:t>
            </a:r>
            <a:endParaRPr lang="en-US" altLang="zh-CN" sz="2800" dirty="0">
              <a:latin typeface="Calibri"/>
              <a:cs typeface="Calibri"/>
            </a:endParaRPr>
          </a:p>
        </p:txBody>
      </p:sp>
      <p:pic>
        <p:nvPicPr>
          <p:cNvPr id="6" name="图片 5">
            <a:extLst>
              <a:ext uri="{FF2B5EF4-FFF2-40B4-BE49-F238E27FC236}">
                <a16:creationId xmlns:a16="http://schemas.microsoft.com/office/drawing/2014/main" id="{1EA0786A-C059-6FAD-3E8F-FD177F18D4AF}"/>
              </a:ext>
            </a:extLst>
          </p:cNvPr>
          <p:cNvPicPr>
            <a:picLocks noChangeAspect="1"/>
          </p:cNvPicPr>
          <p:nvPr/>
        </p:nvPicPr>
        <p:blipFill>
          <a:blip r:embed="rId4"/>
          <a:stretch>
            <a:fillRect/>
          </a:stretch>
        </p:blipFill>
        <p:spPr>
          <a:xfrm>
            <a:off x="2522937" y="0"/>
            <a:ext cx="8094776" cy="6922401"/>
          </a:xfrm>
          <a:prstGeom prst="rect">
            <a:avLst/>
          </a:prstGeom>
        </p:spPr>
      </p:pic>
    </p:spTree>
    <p:extLst>
      <p:ext uri="{BB962C8B-B14F-4D97-AF65-F5344CB8AC3E}">
        <p14:creationId xmlns:p14="http://schemas.microsoft.com/office/powerpoint/2010/main" val="224791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2163E-005F-3A56-DD8C-0AAE77BEB8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048D1-DCBC-7665-E906-4FD464715D0C}"/>
              </a:ext>
            </a:extLst>
          </p:cNvPr>
          <p:cNvSpPr>
            <a:spLocks noGrp="1"/>
          </p:cNvSpPr>
          <p:nvPr>
            <p:ph type="title"/>
          </p:nvPr>
        </p:nvSpPr>
        <p:spPr/>
        <p:txBody>
          <a:bodyPr>
            <a:normAutofit/>
          </a:bodyPr>
          <a:lstStyle/>
          <a:p>
            <a:pPr algn="ctr"/>
            <a:r>
              <a:rPr lang="en-US" sz="3600" dirty="0" err="1">
                <a:cs typeface="Calibri" panose="020F0502020204030204" pitchFamily="34" charset="0"/>
              </a:rPr>
              <a:t>AmRex</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CD210AB4-DF3A-AE48-7D79-F723176C6841}"/>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sz="2800" dirty="0">
              <a:latin typeface="Calibri"/>
              <a:cs typeface="Calibri"/>
            </a:endParaRPr>
          </a:p>
        </p:txBody>
      </p:sp>
      <p:graphicFrame>
        <p:nvGraphicFramePr>
          <p:cNvPr id="5" name="对象 4">
            <a:extLst>
              <a:ext uri="{FF2B5EF4-FFF2-40B4-BE49-F238E27FC236}">
                <a16:creationId xmlns:a16="http://schemas.microsoft.com/office/drawing/2014/main" id="{1C4F67CC-548B-7506-D0B1-27A0E09A0FA7}"/>
              </a:ext>
            </a:extLst>
          </p:cNvPr>
          <p:cNvGraphicFramePr>
            <a:graphicFrameLocks noChangeAspect="1"/>
          </p:cNvGraphicFramePr>
          <p:nvPr/>
        </p:nvGraphicFramePr>
        <p:xfrm>
          <a:off x="4914900" y="26289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5" name="对象 4">
                        <a:extLst>
                          <a:ext uri="{FF2B5EF4-FFF2-40B4-BE49-F238E27FC236}">
                            <a16:creationId xmlns:a16="http://schemas.microsoft.com/office/drawing/2014/main" id="{3009DAA1-08F3-EEE2-8D05-38FEDDBA2997}"/>
                          </a:ext>
                        </a:extLst>
                      </p:cNvPr>
                      <p:cNvPicPr/>
                      <p:nvPr/>
                    </p:nvPicPr>
                    <p:blipFill>
                      <a:blip r:embed="rId3"/>
                      <a:stretch>
                        <a:fillRect/>
                      </a:stretch>
                    </p:blipFill>
                    <p:spPr>
                      <a:xfrm>
                        <a:off x="4914900" y="2628900"/>
                        <a:ext cx="914400" cy="198438"/>
                      </a:xfrm>
                      <a:prstGeom prst="rect">
                        <a:avLst/>
                      </a:prstGeom>
                    </p:spPr>
                  </p:pic>
                </p:oleObj>
              </mc:Fallback>
            </mc:AlternateContent>
          </a:graphicData>
        </a:graphic>
      </p:graphicFrame>
      <p:sp>
        <p:nvSpPr>
          <p:cNvPr id="11" name="Content Placeholder 2">
            <a:extLst>
              <a:ext uri="{FF2B5EF4-FFF2-40B4-BE49-F238E27FC236}">
                <a16:creationId xmlns:a16="http://schemas.microsoft.com/office/drawing/2014/main" id="{43CB3F5A-EEDC-0264-79BD-B6E541274BC6}"/>
              </a:ext>
            </a:extLst>
          </p:cNvPr>
          <p:cNvSpPr txBox="1">
            <a:spLocks/>
          </p:cNvSpPr>
          <p:nvPr/>
        </p:nvSpPr>
        <p:spPr>
          <a:xfrm>
            <a:off x="1950334" y="1999245"/>
            <a:ext cx="9104517" cy="393035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sz="2800" dirty="0">
                <a:latin typeface="Calibri"/>
                <a:cs typeface="Calibri"/>
              </a:rPr>
              <a:t>MPI</a:t>
            </a:r>
            <a:r>
              <a:rPr lang="zh-CN" altLang="en-US" sz="2800" dirty="0">
                <a:latin typeface="Calibri"/>
                <a:cs typeface="Calibri"/>
              </a:rPr>
              <a:t>并行加速</a:t>
            </a:r>
            <a:endParaRPr lang="en-US" altLang="zh-CN" sz="2800" dirty="0">
              <a:latin typeface="Calibri"/>
              <a:cs typeface="Calibri"/>
            </a:endParaRPr>
          </a:p>
          <a:p>
            <a:r>
              <a:rPr lang="zh-CN" altLang="en-US" sz="2800" dirty="0">
                <a:latin typeface="Calibri"/>
                <a:cs typeface="Calibri"/>
              </a:rPr>
              <a:t>根据</a:t>
            </a:r>
            <a:r>
              <a:rPr lang="en-US" altLang="zh-CN" sz="2800" dirty="0">
                <a:latin typeface="Calibri"/>
                <a:cs typeface="Calibri"/>
              </a:rPr>
              <a:t>MPI</a:t>
            </a:r>
            <a:r>
              <a:rPr lang="zh-CN" altLang="en-US" sz="2800" dirty="0">
                <a:latin typeface="Calibri"/>
                <a:cs typeface="Calibri"/>
              </a:rPr>
              <a:t>线程数</a:t>
            </a:r>
            <a:r>
              <a:rPr lang="en-US" altLang="zh-CN" sz="2800" dirty="0">
                <a:latin typeface="Calibri"/>
                <a:cs typeface="Calibri"/>
              </a:rPr>
              <a:t>(</a:t>
            </a:r>
            <a:r>
              <a:rPr lang="zh-CN" altLang="en-US" sz="2800" dirty="0">
                <a:latin typeface="Calibri"/>
                <a:cs typeface="Calibri"/>
              </a:rPr>
              <a:t>和</a:t>
            </a:r>
            <a:r>
              <a:rPr lang="en-US" altLang="zh-CN" sz="2800" dirty="0">
                <a:latin typeface="Calibri"/>
                <a:cs typeface="Calibri"/>
              </a:rPr>
              <a:t>ghost cells)</a:t>
            </a:r>
            <a:r>
              <a:rPr lang="zh-CN" altLang="en-US" sz="2800" dirty="0">
                <a:latin typeface="Calibri"/>
                <a:cs typeface="Calibri"/>
              </a:rPr>
              <a:t>分成若干区域并行加速迭代</a:t>
            </a:r>
            <a:endParaRPr lang="en-US" altLang="zh-CN" sz="2800" dirty="0">
              <a:latin typeface="Calibri"/>
              <a:cs typeface="Calibri"/>
            </a:endParaRPr>
          </a:p>
          <a:p>
            <a:r>
              <a:rPr lang="en-US" altLang="zh-CN" sz="2800" dirty="0">
                <a:latin typeface="Calibri"/>
                <a:cs typeface="Calibri"/>
              </a:rPr>
              <a:t>Inputs</a:t>
            </a:r>
            <a:r>
              <a:rPr lang="zh-CN" altLang="en-US" sz="2800" dirty="0">
                <a:latin typeface="Calibri"/>
                <a:cs typeface="Calibri"/>
              </a:rPr>
              <a:t>传入了需要的参数</a:t>
            </a:r>
            <a:endParaRPr lang="en-US" altLang="zh-CN" sz="2800" dirty="0">
              <a:latin typeface="Calibri"/>
              <a:cs typeface="Calibri"/>
            </a:endParaRPr>
          </a:p>
        </p:txBody>
      </p:sp>
      <p:pic>
        <p:nvPicPr>
          <p:cNvPr id="4" name="图片 3">
            <a:extLst>
              <a:ext uri="{FF2B5EF4-FFF2-40B4-BE49-F238E27FC236}">
                <a16:creationId xmlns:a16="http://schemas.microsoft.com/office/drawing/2014/main" id="{4FE48644-30B6-9E4D-97BD-4BB75E3BE31E}"/>
              </a:ext>
            </a:extLst>
          </p:cNvPr>
          <p:cNvPicPr>
            <a:picLocks noChangeAspect="1"/>
          </p:cNvPicPr>
          <p:nvPr/>
        </p:nvPicPr>
        <p:blipFill>
          <a:blip r:embed="rId4"/>
          <a:stretch>
            <a:fillRect/>
          </a:stretch>
        </p:blipFill>
        <p:spPr>
          <a:xfrm>
            <a:off x="1726527" y="737181"/>
            <a:ext cx="8645639" cy="796359"/>
          </a:xfrm>
          <a:prstGeom prst="rect">
            <a:avLst/>
          </a:prstGeom>
        </p:spPr>
      </p:pic>
      <p:pic>
        <p:nvPicPr>
          <p:cNvPr id="9" name="图片 8">
            <a:extLst>
              <a:ext uri="{FF2B5EF4-FFF2-40B4-BE49-F238E27FC236}">
                <a16:creationId xmlns:a16="http://schemas.microsoft.com/office/drawing/2014/main" id="{7D9AD862-2ABB-035E-EE0A-DBA50F733332}"/>
              </a:ext>
            </a:extLst>
          </p:cNvPr>
          <p:cNvPicPr>
            <a:picLocks noChangeAspect="1"/>
          </p:cNvPicPr>
          <p:nvPr/>
        </p:nvPicPr>
        <p:blipFill>
          <a:blip r:embed="rId5"/>
          <a:stretch>
            <a:fillRect/>
          </a:stretch>
        </p:blipFill>
        <p:spPr>
          <a:xfrm>
            <a:off x="2639543" y="8082"/>
            <a:ext cx="6912914" cy="6849918"/>
          </a:xfrm>
          <a:prstGeom prst="rect">
            <a:avLst/>
          </a:prstGeom>
        </p:spPr>
      </p:pic>
    </p:spTree>
    <p:extLst>
      <p:ext uri="{BB962C8B-B14F-4D97-AF65-F5344CB8AC3E}">
        <p14:creationId xmlns:p14="http://schemas.microsoft.com/office/powerpoint/2010/main" val="353982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33D40-AC5F-F684-5C4D-BF3F31F6BC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C23E6B-1699-F285-41CB-B6621F8A6ECE}"/>
              </a:ext>
            </a:extLst>
          </p:cNvPr>
          <p:cNvSpPr>
            <a:spLocks noGrp="1"/>
          </p:cNvSpPr>
          <p:nvPr>
            <p:ph type="title"/>
          </p:nvPr>
        </p:nvSpPr>
        <p:spPr/>
        <p:txBody>
          <a:bodyPr>
            <a:normAutofit/>
          </a:bodyPr>
          <a:lstStyle/>
          <a:p>
            <a:pPr algn="ctr"/>
            <a:r>
              <a:rPr lang="en-US" sz="3600" dirty="0" err="1">
                <a:cs typeface="Calibri" panose="020F0502020204030204" pitchFamily="34" charset="0"/>
              </a:rPr>
              <a:t>AmRex</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322167AC-71DB-F2AE-6791-92B2A6D8DC28}"/>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sz="2800" dirty="0">
              <a:latin typeface="Calibri"/>
              <a:cs typeface="Calibri"/>
            </a:endParaRPr>
          </a:p>
        </p:txBody>
      </p:sp>
      <p:graphicFrame>
        <p:nvGraphicFramePr>
          <p:cNvPr id="5" name="对象 4">
            <a:extLst>
              <a:ext uri="{FF2B5EF4-FFF2-40B4-BE49-F238E27FC236}">
                <a16:creationId xmlns:a16="http://schemas.microsoft.com/office/drawing/2014/main" id="{AC750E8A-4FE4-7E02-2E3A-DCD3A036FE47}"/>
              </a:ext>
            </a:extLst>
          </p:cNvPr>
          <p:cNvGraphicFramePr>
            <a:graphicFrameLocks noChangeAspect="1"/>
          </p:cNvGraphicFramePr>
          <p:nvPr/>
        </p:nvGraphicFramePr>
        <p:xfrm>
          <a:off x="4914900" y="26289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5" name="对象 4">
                        <a:extLst>
                          <a:ext uri="{FF2B5EF4-FFF2-40B4-BE49-F238E27FC236}">
                            <a16:creationId xmlns:a16="http://schemas.microsoft.com/office/drawing/2014/main" id="{1C4F67CC-548B-7506-D0B1-27A0E09A0FA7}"/>
                          </a:ext>
                        </a:extLst>
                      </p:cNvPr>
                      <p:cNvPicPr/>
                      <p:nvPr/>
                    </p:nvPicPr>
                    <p:blipFill>
                      <a:blip r:embed="rId3"/>
                      <a:stretch>
                        <a:fillRect/>
                      </a:stretch>
                    </p:blipFill>
                    <p:spPr>
                      <a:xfrm>
                        <a:off x="4914900" y="2628900"/>
                        <a:ext cx="914400" cy="198438"/>
                      </a:xfrm>
                      <a:prstGeom prst="rect">
                        <a:avLst/>
                      </a:prstGeom>
                    </p:spPr>
                  </p:pic>
                </p:oleObj>
              </mc:Fallback>
            </mc:AlternateContent>
          </a:graphicData>
        </a:graphic>
      </p:graphicFrame>
      <p:sp>
        <p:nvSpPr>
          <p:cNvPr id="11" name="Content Placeholder 2">
            <a:extLst>
              <a:ext uri="{FF2B5EF4-FFF2-40B4-BE49-F238E27FC236}">
                <a16:creationId xmlns:a16="http://schemas.microsoft.com/office/drawing/2014/main" id="{84114C91-A562-7D18-6104-816E88ACA699}"/>
              </a:ext>
            </a:extLst>
          </p:cNvPr>
          <p:cNvSpPr txBox="1">
            <a:spLocks/>
          </p:cNvSpPr>
          <p:nvPr/>
        </p:nvSpPr>
        <p:spPr>
          <a:xfrm>
            <a:off x="1950334" y="1999245"/>
            <a:ext cx="9104517" cy="393035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zh-CN" altLang="en-US" sz="2800" dirty="0">
                <a:latin typeface="Calibri"/>
                <a:cs typeface="Calibri"/>
              </a:rPr>
              <a:t>一般在计算</a:t>
            </a:r>
            <a:r>
              <a:rPr lang="en-US" altLang="zh-CN" sz="2800" dirty="0">
                <a:latin typeface="Calibri"/>
                <a:cs typeface="Calibri"/>
              </a:rPr>
              <a:t>flux</a:t>
            </a:r>
            <a:r>
              <a:rPr lang="zh-CN" altLang="en-US" sz="2800" dirty="0">
                <a:latin typeface="Calibri"/>
                <a:cs typeface="Calibri"/>
              </a:rPr>
              <a:t>的时候，会使用</a:t>
            </a:r>
            <a:r>
              <a:rPr lang="en-US" altLang="zh-CN" sz="2800" dirty="0">
                <a:latin typeface="Calibri"/>
                <a:cs typeface="Calibri"/>
              </a:rPr>
              <a:t>CUDA GPU</a:t>
            </a:r>
            <a:r>
              <a:rPr lang="zh-CN" altLang="en-US" sz="2800" dirty="0">
                <a:latin typeface="Calibri"/>
                <a:cs typeface="Calibri"/>
              </a:rPr>
              <a:t>并行加速</a:t>
            </a:r>
            <a:endParaRPr lang="en-US" altLang="zh-CN" sz="2800" dirty="0">
              <a:latin typeface="Calibri"/>
              <a:cs typeface="Calibri"/>
            </a:endParaRPr>
          </a:p>
        </p:txBody>
      </p:sp>
      <p:pic>
        <p:nvPicPr>
          <p:cNvPr id="6" name="图片 5">
            <a:extLst>
              <a:ext uri="{FF2B5EF4-FFF2-40B4-BE49-F238E27FC236}">
                <a16:creationId xmlns:a16="http://schemas.microsoft.com/office/drawing/2014/main" id="{1D532C8B-7468-2058-274F-71073DD87FC0}"/>
              </a:ext>
            </a:extLst>
          </p:cNvPr>
          <p:cNvPicPr>
            <a:picLocks noChangeAspect="1"/>
          </p:cNvPicPr>
          <p:nvPr/>
        </p:nvPicPr>
        <p:blipFill>
          <a:blip r:embed="rId4"/>
          <a:stretch>
            <a:fillRect/>
          </a:stretch>
        </p:blipFill>
        <p:spPr>
          <a:xfrm>
            <a:off x="558028" y="2628900"/>
            <a:ext cx="11225233" cy="3318798"/>
          </a:xfrm>
          <a:prstGeom prst="rect">
            <a:avLst/>
          </a:prstGeom>
        </p:spPr>
      </p:pic>
    </p:spTree>
    <p:extLst>
      <p:ext uri="{BB962C8B-B14F-4D97-AF65-F5344CB8AC3E}">
        <p14:creationId xmlns:p14="http://schemas.microsoft.com/office/powerpoint/2010/main" val="847177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15C3C-DAA8-DF73-29AD-CAA99E7BE9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7AD07-FDFE-1E9C-E69A-BD101ADE050A}"/>
              </a:ext>
            </a:extLst>
          </p:cNvPr>
          <p:cNvSpPr>
            <a:spLocks noGrp="1"/>
          </p:cNvSpPr>
          <p:nvPr>
            <p:ph type="title"/>
          </p:nvPr>
        </p:nvSpPr>
        <p:spPr/>
        <p:txBody>
          <a:bodyPr>
            <a:normAutofit/>
          </a:bodyPr>
          <a:lstStyle/>
          <a:p>
            <a:pPr algn="ctr"/>
            <a:r>
              <a:rPr lang="en-US" sz="3600" dirty="0" err="1">
                <a:cs typeface="Calibri" panose="020F0502020204030204" pitchFamily="34" charset="0"/>
              </a:rPr>
              <a:t>AmRex</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D8A7E087-1E21-CF3E-8E8C-E573FCEB9998}"/>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sz="2800" dirty="0">
              <a:latin typeface="Calibri"/>
              <a:cs typeface="Calibri"/>
            </a:endParaRPr>
          </a:p>
        </p:txBody>
      </p:sp>
      <p:graphicFrame>
        <p:nvGraphicFramePr>
          <p:cNvPr id="5" name="对象 4">
            <a:extLst>
              <a:ext uri="{FF2B5EF4-FFF2-40B4-BE49-F238E27FC236}">
                <a16:creationId xmlns:a16="http://schemas.microsoft.com/office/drawing/2014/main" id="{78565C14-3CF9-8CBB-D3D2-0718B559A731}"/>
              </a:ext>
            </a:extLst>
          </p:cNvPr>
          <p:cNvGraphicFramePr>
            <a:graphicFrameLocks noChangeAspect="1"/>
          </p:cNvGraphicFramePr>
          <p:nvPr/>
        </p:nvGraphicFramePr>
        <p:xfrm>
          <a:off x="4914900" y="26289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5" name="对象 4">
                        <a:extLst>
                          <a:ext uri="{FF2B5EF4-FFF2-40B4-BE49-F238E27FC236}">
                            <a16:creationId xmlns:a16="http://schemas.microsoft.com/office/drawing/2014/main" id="{AC750E8A-4FE4-7E02-2E3A-DCD3A036FE47}"/>
                          </a:ext>
                        </a:extLst>
                      </p:cNvPr>
                      <p:cNvPicPr/>
                      <p:nvPr/>
                    </p:nvPicPr>
                    <p:blipFill>
                      <a:blip r:embed="rId3"/>
                      <a:stretch>
                        <a:fillRect/>
                      </a:stretch>
                    </p:blipFill>
                    <p:spPr>
                      <a:xfrm>
                        <a:off x="4914900" y="2628900"/>
                        <a:ext cx="914400" cy="198438"/>
                      </a:xfrm>
                      <a:prstGeom prst="rect">
                        <a:avLst/>
                      </a:prstGeom>
                    </p:spPr>
                  </p:pic>
                </p:oleObj>
              </mc:Fallback>
            </mc:AlternateContent>
          </a:graphicData>
        </a:graphic>
      </p:graphicFrame>
      <p:sp>
        <p:nvSpPr>
          <p:cNvPr id="11" name="Content Placeholder 2">
            <a:extLst>
              <a:ext uri="{FF2B5EF4-FFF2-40B4-BE49-F238E27FC236}">
                <a16:creationId xmlns:a16="http://schemas.microsoft.com/office/drawing/2014/main" id="{6B59DB92-7F88-FBB0-2F62-94C28017EC01}"/>
              </a:ext>
            </a:extLst>
          </p:cNvPr>
          <p:cNvSpPr txBox="1">
            <a:spLocks/>
          </p:cNvSpPr>
          <p:nvPr/>
        </p:nvSpPr>
        <p:spPr>
          <a:xfrm>
            <a:off x="1950334" y="1999245"/>
            <a:ext cx="9104517" cy="393035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sz="2800" dirty="0">
                <a:latin typeface="Calibri"/>
                <a:cs typeface="Calibri"/>
              </a:rPr>
              <a:t>OpenMP</a:t>
            </a:r>
            <a:r>
              <a:rPr lang="zh-CN" altLang="en-US" sz="2800" dirty="0">
                <a:latin typeface="Calibri"/>
                <a:cs typeface="Calibri"/>
              </a:rPr>
              <a:t>的使用就要灵活很多</a:t>
            </a:r>
            <a:endParaRPr lang="en-US" altLang="zh-CN" sz="2800" dirty="0">
              <a:latin typeface="Calibri"/>
              <a:cs typeface="Calibri"/>
            </a:endParaRPr>
          </a:p>
        </p:txBody>
      </p:sp>
      <p:pic>
        <p:nvPicPr>
          <p:cNvPr id="4" name="图片 3">
            <a:extLst>
              <a:ext uri="{FF2B5EF4-FFF2-40B4-BE49-F238E27FC236}">
                <a16:creationId xmlns:a16="http://schemas.microsoft.com/office/drawing/2014/main" id="{35BE9741-F006-C70A-1629-494585E7F523}"/>
              </a:ext>
            </a:extLst>
          </p:cNvPr>
          <p:cNvPicPr>
            <a:picLocks noChangeAspect="1"/>
          </p:cNvPicPr>
          <p:nvPr/>
        </p:nvPicPr>
        <p:blipFill>
          <a:blip r:embed="rId4"/>
          <a:stretch>
            <a:fillRect/>
          </a:stretch>
        </p:blipFill>
        <p:spPr>
          <a:xfrm>
            <a:off x="1375059" y="2962389"/>
            <a:ext cx="9897040" cy="1672925"/>
          </a:xfrm>
          <a:prstGeom prst="rect">
            <a:avLst/>
          </a:prstGeom>
        </p:spPr>
      </p:pic>
    </p:spTree>
    <p:extLst>
      <p:ext uri="{BB962C8B-B14F-4D97-AF65-F5344CB8AC3E}">
        <p14:creationId xmlns:p14="http://schemas.microsoft.com/office/powerpoint/2010/main" val="1085986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DB3E-66C6-4D16-5637-64D96DD406FE}"/>
            </a:ext>
          </a:extLst>
        </p:cNvPr>
        <p:cNvGrpSpPr/>
        <p:nvPr/>
      </p:nvGrpSpPr>
      <p:grpSpPr>
        <a:xfrm>
          <a:off x="0" y="0"/>
          <a:ext cx="0" cy="0"/>
          <a:chOff x="0" y="0"/>
          <a:chExt cx="0" cy="0"/>
        </a:xfrm>
      </p:grpSpPr>
      <p:sp>
        <p:nvSpPr>
          <p:cNvPr id="2" name="Заглавие 1">
            <a:extLst>
              <a:ext uri="{FF2B5EF4-FFF2-40B4-BE49-F238E27FC236}">
                <a16:creationId xmlns:a16="http://schemas.microsoft.com/office/drawing/2014/main" id="{33FF8CA6-D3F3-3699-8B84-74BED0095B57}"/>
              </a:ext>
            </a:extLst>
          </p:cNvPr>
          <p:cNvSpPr>
            <a:spLocks noGrp="1"/>
          </p:cNvSpPr>
          <p:nvPr>
            <p:ph type="ctrTitle"/>
          </p:nvPr>
        </p:nvSpPr>
        <p:spPr>
          <a:xfrm>
            <a:off x="2191900" y="785365"/>
            <a:ext cx="8637073" cy="2541431"/>
          </a:xfrm>
        </p:spPr>
        <p:txBody>
          <a:bodyPr rtlCol="0">
            <a:normAutofit/>
          </a:bodyPr>
          <a:lstStyle/>
          <a:p>
            <a:pPr algn="ctr"/>
            <a:r>
              <a:rPr lang="zh-CN" altLang="en-US" dirty="0">
                <a:cs typeface="Calibri" panose="020F0502020204030204" pitchFamily="34" charset="0"/>
              </a:rPr>
              <a:t>项目介绍</a:t>
            </a:r>
            <a:endParaRPr lang="bg-BG" dirty="0">
              <a:cs typeface="Calibri" panose="020F0502020204030204" pitchFamily="34" charset="0"/>
            </a:endParaRPr>
          </a:p>
        </p:txBody>
      </p:sp>
      <p:sp>
        <p:nvSpPr>
          <p:cNvPr id="3" name="Подзаглавие 2">
            <a:extLst>
              <a:ext uri="{FF2B5EF4-FFF2-40B4-BE49-F238E27FC236}">
                <a16:creationId xmlns:a16="http://schemas.microsoft.com/office/drawing/2014/main" id="{B944FC51-73D5-F641-F769-5D3D3BC62936}"/>
              </a:ext>
            </a:extLst>
          </p:cNvPr>
          <p:cNvSpPr>
            <a:spLocks noGrp="1"/>
          </p:cNvSpPr>
          <p:nvPr>
            <p:ph type="subTitle" idx="1"/>
          </p:nvPr>
        </p:nvSpPr>
        <p:spPr/>
        <p:txBody>
          <a:bodyPr vert="horz" lIns="91440" tIns="91440" rIns="91440" bIns="91440" rtlCol="0" anchor="t">
            <a:normAutofit/>
          </a:bodyPr>
          <a:lstStyle/>
          <a:p>
            <a:pPr lvl="6" algn="l"/>
            <a:r>
              <a:rPr lang="en-US" altLang="zh-CN" cap="all" dirty="0">
                <a:latin typeface="Calibri"/>
                <a:cs typeface="Calibri"/>
              </a:rPr>
              <a:t>                     </a:t>
            </a:r>
            <a:endParaRPr lang="en-US" cap="all" dirty="0">
              <a:latin typeface="Calibri"/>
              <a:cs typeface="Calibri"/>
            </a:endParaRPr>
          </a:p>
        </p:txBody>
      </p:sp>
    </p:spTree>
    <p:extLst>
      <p:ext uri="{BB962C8B-B14F-4D97-AF65-F5344CB8AC3E}">
        <p14:creationId xmlns:p14="http://schemas.microsoft.com/office/powerpoint/2010/main" val="3648245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374A-3A3F-19B1-B8EF-71A5BECEB414}"/>
            </a:ext>
          </a:extLst>
        </p:cNvPr>
        <p:cNvGrpSpPr/>
        <p:nvPr/>
      </p:nvGrpSpPr>
      <p:grpSpPr>
        <a:xfrm>
          <a:off x="0" y="0"/>
          <a:ext cx="0" cy="0"/>
          <a:chOff x="0" y="0"/>
          <a:chExt cx="0" cy="0"/>
        </a:xfrm>
      </p:grpSpPr>
      <p:sp>
        <p:nvSpPr>
          <p:cNvPr id="2" name="Заглавие 1">
            <a:extLst>
              <a:ext uri="{FF2B5EF4-FFF2-40B4-BE49-F238E27FC236}">
                <a16:creationId xmlns:a16="http://schemas.microsoft.com/office/drawing/2014/main" id="{31D5BA34-9976-13E3-294D-8985B41C7601}"/>
              </a:ext>
            </a:extLst>
          </p:cNvPr>
          <p:cNvSpPr>
            <a:spLocks noGrp="1"/>
          </p:cNvSpPr>
          <p:nvPr>
            <p:ph type="ctrTitle"/>
          </p:nvPr>
        </p:nvSpPr>
        <p:spPr>
          <a:xfrm>
            <a:off x="2287150" y="785365"/>
            <a:ext cx="8637073" cy="2541431"/>
          </a:xfrm>
        </p:spPr>
        <p:txBody>
          <a:bodyPr rtlCol="0">
            <a:normAutofit/>
          </a:bodyPr>
          <a:lstStyle/>
          <a:p>
            <a:pPr algn="ctr"/>
            <a:r>
              <a:rPr lang="zh-CN" altLang="en-US" dirty="0">
                <a:cs typeface="Calibri" panose="020F0502020204030204" pitchFamily="34" charset="0"/>
              </a:rPr>
              <a:t>文章理论</a:t>
            </a:r>
            <a:endParaRPr lang="bg-BG" dirty="0">
              <a:cs typeface="Calibri" panose="020F0502020204030204" pitchFamily="34" charset="0"/>
            </a:endParaRPr>
          </a:p>
        </p:txBody>
      </p:sp>
      <p:sp>
        <p:nvSpPr>
          <p:cNvPr id="3" name="Подзаглавие 2">
            <a:extLst>
              <a:ext uri="{FF2B5EF4-FFF2-40B4-BE49-F238E27FC236}">
                <a16:creationId xmlns:a16="http://schemas.microsoft.com/office/drawing/2014/main" id="{78970904-656D-F67A-A597-3D33A82D36B7}"/>
              </a:ext>
            </a:extLst>
          </p:cNvPr>
          <p:cNvSpPr>
            <a:spLocks noGrp="1"/>
          </p:cNvSpPr>
          <p:nvPr>
            <p:ph type="subTitle" idx="1"/>
          </p:nvPr>
        </p:nvSpPr>
        <p:spPr/>
        <p:txBody>
          <a:bodyPr vert="horz" lIns="91440" tIns="91440" rIns="91440" bIns="91440" rtlCol="0" anchor="t">
            <a:normAutofit/>
          </a:bodyPr>
          <a:lstStyle/>
          <a:p>
            <a:pPr lvl="6" algn="l"/>
            <a:r>
              <a:rPr lang="en-US" altLang="zh-CN" cap="all" dirty="0">
                <a:latin typeface="Calibri"/>
                <a:cs typeface="Calibri"/>
              </a:rPr>
              <a:t>                     </a:t>
            </a:r>
            <a:endParaRPr lang="en-US" cap="all" dirty="0">
              <a:latin typeface="Calibri"/>
              <a:cs typeface="Calibri"/>
            </a:endParaRPr>
          </a:p>
        </p:txBody>
      </p:sp>
    </p:spTree>
    <p:extLst>
      <p:ext uri="{BB962C8B-B14F-4D97-AF65-F5344CB8AC3E}">
        <p14:creationId xmlns:p14="http://schemas.microsoft.com/office/powerpoint/2010/main" val="108337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latin typeface="Calibri"/>
                <a:cs typeface="Calibri"/>
              </a:rPr>
              <a:t>数值模型</a:t>
            </a:r>
            <a:endParaRPr lang="en-US" sz="3600" dirty="0">
              <a:cs typeface="Calibri" panose="020F0502020204030204" pitchFamily="34" charset="0"/>
            </a:endParaRPr>
          </a:p>
        </p:txBody>
      </p:sp>
      <p:pic>
        <p:nvPicPr>
          <p:cNvPr id="6" name="内容占位符 5">
            <a:extLst>
              <a:ext uri="{FF2B5EF4-FFF2-40B4-BE49-F238E27FC236}">
                <a16:creationId xmlns:a16="http://schemas.microsoft.com/office/drawing/2014/main" id="{496CD6EF-2CFF-4F89-87D2-0EE766FA6D55}"/>
              </a:ext>
            </a:extLst>
          </p:cNvPr>
          <p:cNvPicPr>
            <a:picLocks noGrp="1" noChangeAspect="1"/>
          </p:cNvPicPr>
          <p:nvPr>
            <p:ph sz="half" idx="1"/>
          </p:nvPr>
        </p:nvPicPr>
        <p:blipFill>
          <a:blip r:embed="rId2"/>
          <a:stretch>
            <a:fillRect/>
          </a:stretch>
        </p:blipFill>
        <p:spPr>
          <a:xfrm>
            <a:off x="8357733" y="1929914"/>
            <a:ext cx="2330483" cy="3835309"/>
          </a:xfrm>
        </p:spPr>
      </p:pic>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zh-CN" altLang="en-US" sz="2800" dirty="0">
                <a:latin typeface="Calibri"/>
                <a:cs typeface="Calibri"/>
              </a:rPr>
              <a:t>中心是理想等离子体</a:t>
            </a:r>
            <a:endParaRPr lang="en-US" altLang="zh-CN" sz="2800" dirty="0">
              <a:latin typeface="Calibri"/>
              <a:cs typeface="Calibri"/>
            </a:endParaRPr>
          </a:p>
          <a:p>
            <a:r>
              <a:rPr lang="zh-CN" altLang="en-US" sz="2800" dirty="0">
                <a:latin typeface="Calibri"/>
                <a:cs typeface="Calibri"/>
              </a:rPr>
              <a:t>周遭的</a:t>
            </a:r>
            <a:r>
              <a:rPr lang="zh-CN" altLang="en-US" sz="2800" u="sng" dirty="0">
                <a:latin typeface="Calibri"/>
                <a:cs typeface="Calibri"/>
              </a:rPr>
              <a:t>稀疏等离子体</a:t>
            </a:r>
            <a:r>
              <a:rPr lang="zh-CN" altLang="en-US" sz="2800" dirty="0">
                <a:latin typeface="Calibri"/>
                <a:cs typeface="Calibri"/>
              </a:rPr>
              <a:t>形成于磁场的限制以及</a:t>
            </a:r>
            <a:r>
              <a:rPr lang="en-US" altLang="zh-CN" sz="2800" dirty="0">
                <a:latin typeface="Calibri"/>
                <a:cs typeface="Calibri"/>
              </a:rPr>
              <a:t>limiter</a:t>
            </a:r>
            <a:r>
              <a:rPr lang="zh-CN" altLang="en-US" sz="2800" dirty="0">
                <a:latin typeface="Calibri"/>
                <a:cs typeface="Calibri"/>
              </a:rPr>
              <a:t>阻挡密度要少几个数量级，可以认为是</a:t>
            </a:r>
            <a:r>
              <a:rPr lang="zh-CN" altLang="en-US" sz="2800" u="sng" dirty="0">
                <a:latin typeface="Calibri"/>
                <a:cs typeface="Calibri"/>
              </a:rPr>
              <a:t>真空绝缘体</a:t>
            </a:r>
            <a:endParaRPr lang="en-US" sz="2800" u="sng" dirty="0">
              <a:latin typeface="Calibri"/>
              <a:cs typeface="Calibri"/>
            </a:endParaRPr>
          </a:p>
        </p:txBody>
      </p:sp>
    </p:spTree>
    <p:extLst>
      <p:ext uri="{BB962C8B-B14F-4D97-AF65-F5344CB8AC3E}">
        <p14:creationId xmlns:p14="http://schemas.microsoft.com/office/powerpoint/2010/main" val="3122086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latin typeface="Calibri"/>
                <a:cs typeface="Calibri"/>
              </a:rPr>
              <a:t>数值模型</a:t>
            </a:r>
            <a:endParaRPr lang="en-US" sz="3600" dirty="0">
              <a:cs typeface="Calibri" panose="020F0502020204030204" pitchFamily="34" charset="0"/>
            </a:endParaRPr>
          </a:p>
        </p:txBody>
      </p:sp>
      <p:pic>
        <p:nvPicPr>
          <p:cNvPr id="6" name="内容占位符 5">
            <a:extLst>
              <a:ext uri="{FF2B5EF4-FFF2-40B4-BE49-F238E27FC236}">
                <a16:creationId xmlns:a16="http://schemas.microsoft.com/office/drawing/2014/main" id="{496CD6EF-2CFF-4F89-87D2-0EE766FA6D55}"/>
              </a:ext>
            </a:extLst>
          </p:cNvPr>
          <p:cNvPicPr>
            <a:picLocks noGrp="1" noChangeAspect="1"/>
          </p:cNvPicPr>
          <p:nvPr>
            <p:ph sz="half" idx="1"/>
          </p:nvPr>
        </p:nvPicPr>
        <p:blipFill>
          <a:blip r:embed="rId2"/>
          <a:stretch>
            <a:fillRect/>
          </a:stretch>
        </p:blipFill>
        <p:spPr>
          <a:xfrm>
            <a:off x="8357733" y="1929914"/>
            <a:ext cx="2330483" cy="3835309"/>
          </a:xfrm>
        </p:spPr>
      </p:pic>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zh-CN" altLang="en-US" sz="2400" dirty="0"/>
              <a:t>托卡马克壁面的线圈由超导材料制成，壁面理想情况下被视为</a:t>
            </a:r>
            <a:r>
              <a:rPr lang="zh-CN" altLang="en-US" sz="2400" u="sng" dirty="0"/>
              <a:t>完美导体。</a:t>
            </a:r>
            <a:r>
              <a:rPr lang="en-US" altLang="zh-CN" sz="2400" u="sng" dirty="0"/>
              <a:t> </a:t>
            </a:r>
          </a:p>
          <a:p>
            <a:r>
              <a:rPr lang="zh-CN" altLang="en-US" sz="2400" dirty="0"/>
              <a:t>在没这么理想的情况下，这些墙面被视为</a:t>
            </a:r>
            <a:r>
              <a:rPr lang="zh-CN" altLang="en-US" sz="2400" u="sng" dirty="0"/>
              <a:t>电阻壁</a:t>
            </a:r>
            <a:endParaRPr lang="en-US" altLang="zh-CN" sz="2400" dirty="0"/>
          </a:p>
        </p:txBody>
      </p:sp>
    </p:spTree>
    <p:extLst>
      <p:ext uri="{BB962C8B-B14F-4D97-AF65-F5344CB8AC3E}">
        <p14:creationId xmlns:p14="http://schemas.microsoft.com/office/powerpoint/2010/main" val="372887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latin typeface="Calibri"/>
                <a:cs typeface="Calibri"/>
              </a:rPr>
              <a:t>数值模型</a:t>
            </a:r>
            <a:endParaRPr lang="en-US" sz="3600" dirty="0">
              <a:cs typeface="Calibri" panose="020F0502020204030204" pitchFamily="34" charset="0"/>
            </a:endParaRPr>
          </a:p>
        </p:txBody>
      </p:sp>
      <p:pic>
        <p:nvPicPr>
          <p:cNvPr id="6" name="内容占位符 5">
            <a:extLst>
              <a:ext uri="{FF2B5EF4-FFF2-40B4-BE49-F238E27FC236}">
                <a16:creationId xmlns:a16="http://schemas.microsoft.com/office/drawing/2014/main" id="{496CD6EF-2CFF-4F89-87D2-0EE766FA6D55}"/>
              </a:ext>
            </a:extLst>
          </p:cNvPr>
          <p:cNvPicPr>
            <a:picLocks noGrp="1" noChangeAspect="1"/>
          </p:cNvPicPr>
          <p:nvPr>
            <p:ph sz="half" idx="1"/>
          </p:nvPr>
        </p:nvPicPr>
        <p:blipFill>
          <a:blip r:embed="rId2"/>
          <a:stretch>
            <a:fillRect/>
          </a:stretch>
        </p:blipFill>
        <p:spPr>
          <a:xfrm>
            <a:off x="8357733" y="1929914"/>
            <a:ext cx="2330483" cy="3835309"/>
          </a:xfrm>
        </p:spPr>
      </p:pic>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109804" y="2085523"/>
            <a:ext cx="5233387"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zh-CN" altLang="en-US" sz="2400" u="sng" dirty="0"/>
              <a:t>完美导体墙</a:t>
            </a:r>
            <a:r>
              <a:rPr lang="zh-CN" altLang="en-US" sz="2400" dirty="0"/>
              <a:t>会产生一个强负反馈使得靠近的</a:t>
            </a:r>
            <a:r>
              <a:rPr lang="zh-CN" altLang="en-US" sz="2400" u="sng" dirty="0"/>
              <a:t>等离子稳定下来</a:t>
            </a:r>
            <a:r>
              <a:rPr lang="zh-CN" altLang="en-US" sz="2400" dirty="0"/>
              <a:t>，</a:t>
            </a:r>
            <a:r>
              <a:rPr lang="en-US" altLang="zh-CN" sz="2400" dirty="0"/>
              <a:t> </a:t>
            </a:r>
            <a:r>
              <a:rPr lang="zh-CN" altLang="en-US" sz="2400" dirty="0"/>
              <a:t>然而考虑</a:t>
            </a:r>
            <a:r>
              <a:rPr lang="zh-CN" altLang="en-US" sz="2400" u="sng" dirty="0"/>
              <a:t>电阻的墙壁</a:t>
            </a:r>
            <a:r>
              <a:rPr lang="zh-CN" altLang="en-US" sz="2400" dirty="0"/>
              <a:t>没有这么强的负反馈可能引入一些</a:t>
            </a:r>
            <a:r>
              <a:rPr lang="zh-CN" altLang="en-US" sz="2400" u="sng" dirty="0"/>
              <a:t>不稳定性</a:t>
            </a:r>
            <a:r>
              <a:rPr lang="zh-CN" altLang="en-US" sz="2400" dirty="0"/>
              <a:t>。</a:t>
            </a:r>
            <a:endParaRPr lang="en-US" altLang="zh-CN" sz="2400" dirty="0"/>
          </a:p>
          <a:p>
            <a:pPr marL="0" indent="0">
              <a:buNone/>
            </a:pPr>
            <a:endParaRPr lang="en-US" altLang="zh-CN" sz="2400" dirty="0"/>
          </a:p>
          <a:p>
            <a:pPr marL="0" indent="0">
              <a:buNone/>
            </a:pPr>
            <a:endParaRPr lang="en-US" altLang="zh-CN" sz="2400" dirty="0"/>
          </a:p>
        </p:txBody>
      </p:sp>
    </p:spTree>
    <p:extLst>
      <p:ext uri="{BB962C8B-B14F-4D97-AF65-F5344CB8AC3E}">
        <p14:creationId xmlns:p14="http://schemas.microsoft.com/office/powerpoint/2010/main" val="3977866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cs typeface="Calibri" panose="020F0502020204030204" pitchFamily="34" charset="0"/>
              </a:rPr>
              <a:t>边界条件</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981131" y="2085523"/>
            <a:ext cx="7105262"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zh-CN" altLang="en-US" sz="2800" b="0" i="0" dirty="0">
                <a:effectLst/>
                <a:latin typeface="D-DINExp"/>
              </a:rPr>
              <a:t>在托卡马克中，对于刚性壁面，我们主要应用反射边界条件。</a:t>
            </a:r>
            <a:endParaRPr lang="en-US" altLang="zh-CN" sz="3200" dirty="0"/>
          </a:p>
        </p:txBody>
      </p:sp>
    </p:spTree>
    <p:extLst>
      <p:ext uri="{BB962C8B-B14F-4D97-AF65-F5344CB8AC3E}">
        <p14:creationId xmlns:p14="http://schemas.microsoft.com/office/powerpoint/2010/main" val="2814384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93E1A7-23B8-E02C-E613-8B7982CDE9FA}"/>
              </a:ext>
            </a:extLst>
          </p:cNvPr>
          <p:cNvSpPr>
            <a:spLocks noGrp="1"/>
          </p:cNvSpPr>
          <p:nvPr>
            <p:ph idx="1"/>
          </p:nvPr>
        </p:nvSpPr>
        <p:spPr>
          <a:xfrm>
            <a:off x="1451579" y="1853754"/>
            <a:ext cx="9603275" cy="3450613"/>
          </a:xfrm>
        </p:spPr>
        <p:txBody>
          <a:bodyPr/>
          <a:lstStyle/>
          <a:p>
            <a:endParaRPr lang="en-US" altLang="zh-CN" dirty="0">
              <a:latin typeface="Calibri"/>
              <a:cs typeface="Calibri"/>
            </a:endParaRPr>
          </a:p>
          <a:p>
            <a:r>
              <a:rPr lang="en-US" altLang="zh-CN" dirty="0">
                <a:latin typeface="Calibri"/>
                <a:cs typeface="Calibri"/>
              </a:rPr>
              <a:t>Neumann condition:                                                         for    </a:t>
            </a:r>
          </a:p>
          <a:p>
            <a:pPr marL="0" indent="0">
              <a:buNone/>
            </a:pPr>
            <a:endParaRPr lang="en-US" altLang="zh-CN" dirty="0">
              <a:latin typeface="Calibri"/>
              <a:cs typeface="Calibri"/>
            </a:endParaRPr>
          </a:p>
          <a:p>
            <a:pPr marL="0" indent="0">
              <a:buNone/>
            </a:pPr>
            <a:endParaRPr lang="en-US" altLang="zh-CN" dirty="0">
              <a:latin typeface="Calibri"/>
              <a:cs typeface="Calibri"/>
            </a:endParaRPr>
          </a:p>
          <a:p>
            <a:r>
              <a:rPr lang="en-US" dirty="0">
                <a:latin typeface="Calibri"/>
                <a:cs typeface="Calibri"/>
              </a:rPr>
              <a:t>Dirichlet condition:                                                           for</a:t>
            </a:r>
          </a:p>
        </p:txBody>
      </p:sp>
      <p:graphicFrame>
        <p:nvGraphicFramePr>
          <p:cNvPr id="4" name="对象 3">
            <a:extLst>
              <a:ext uri="{FF2B5EF4-FFF2-40B4-BE49-F238E27FC236}">
                <a16:creationId xmlns:a16="http://schemas.microsoft.com/office/drawing/2014/main" id="{D405A37D-1A9D-D87C-2FFF-89C3301735E8}"/>
              </a:ext>
            </a:extLst>
          </p:cNvPr>
          <p:cNvGraphicFramePr>
            <a:graphicFrameLocks noChangeAspect="1"/>
          </p:cNvGraphicFramePr>
          <p:nvPr/>
        </p:nvGraphicFramePr>
        <p:xfrm>
          <a:off x="5273179" y="2093879"/>
          <a:ext cx="1265761" cy="788116"/>
        </p:xfrm>
        <a:graphic>
          <a:graphicData uri="http://schemas.openxmlformats.org/presentationml/2006/ole">
            <mc:AlternateContent xmlns:mc="http://schemas.openxmlformats.org/markup-compatibility/2006">
              <mc:Choice xmlns:v="urn:schemas-microsoft-com:vml" Requires="v">
                <p:oleObj name="Equation" r:id="rId2" imgW="672840" imgH="419040" progId="Equation.DSMT4">
                  <p:embed/>
                </p:oleObj>
              </mc:Choice>
              <mc:Fallback>
                <p:oleObj name="Equation" r:id="rId2" imgW="672840" imgH="419040" progId="Equation.DSMT4">
                  <p:embed/>
                  <p:pic>
                    <p:nvPicPr>
                      <p:cNvPr id="4" name="对象 3">
                        <a:extLst>
                          <a:ext uri="{FF2B5EF4-FFF2-40B4-BE49-F238E27FC236}">
                            <a16:creationId xmlns:a16="http://schemas.microsoft.com/office/drawing/2014/main" id="{D405A37D-1A9D-D87C-2FFF-89C3301735E8}"/>
                          </a:ext>
                        </a:extLst>
                      </p:cNvPr>
                      <p:cNvPicPr/>
                      <p:nvPr/>
                    </p:nvPicPr>
                    <p:blipFill>
                      <a:blip r:embed="rId3"/>
                      <a:stretch>
                        <a:fillRect/>
                      </a:stretch>
                    </p:blipFill>
                    <p:spPr>
                      <a:xfrm>
                        <a:off x="5273179" y="2093879"/>
                        <a:ext cx="1265761" cy="788116"/>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7751CB94-09E3-1677-71F0-C8F8A4919CC3}"/>
              </a:ext>
            </a:extLst>
          </p:cNvPr>
          <p:cNvGraphicFramePr>
            <a:graphicFrameLocks noChangeAspect="1"/>
          </p:cNvGraphicFramePr>
          <p:nvPr/>
        </p:nvGraphicFramePr>
        <p:xfrm>
          <a:off x="7494813" y="2412024"/>
          <a:ext cx="834013" cy="324338"/>
        </p:xfrm>
        <a:graphic>
          <a:graphicData uri="http://schemas.openxmlformats.org/presentationml/2006/ole">
            <mc:AlternateContent xmlns:mc="http://schemas.openxmlformats.org/markup-compatibility/2006">
              <mc:Choice xmlns:v="urn:schemas-microsoft-com:vml" Requires="v">
                <p:oleObj name="Equation" r:id="rId4" imgW="457200" imgH="177480" progId="Equation.DSMT4">
                  <p:embed/>
                </p:oleObj>
              </mc:Choice>
              <mc:Fallback>
                <p:oleObj name="Equation" r:id="rId4" imgW="457200" imgH="177480" progId="Equation.DSMT4">
                  <p:embed/>
                  <p:pic>
                    <p:nvPicPr>
                      <p:cNvPr id="5" name="对象 4">
                        <a:extLst>
                          <a:ext uri="{FF2B5EF4-FFF2-40B4-BE49-F238E27FC236}">
                            <a16:creationId xmlns:a16="http://schemas.microsoft.com/office/drawing/2014/main" id="{7751CB94-09E3-1677-71F0-C8F8A4919CC3}"/>
                          </a:ext>
                        </a:extLst>
                      </p:cNvPr>
                      <p:cNvPicPr/>
                      <p:nvPr/>
                    </p:nvPicPr>
                    <p:blipFill>
                      <a:blip r:embed="rId5"/>
                      <a:stretch>
                        <a:fillRect/>
                      </a:stretch>
                    </p:blipFill>
                    <p:spPr>
                      <a:xfrm>
                        <a:off x="7494813" y="2412024"/>
                        <a:ext cx="834013" cy="32433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E4DC2AB5-14C1-3452-58C0-8229D346BF99}"/>
              </a:ext>
            </a:extLst>
          </p:cNvPr>
          <p:cNvGraphicFramePr>
            <a:graphicFrameLocks noChangeAspect="1"/>
          </p:cNvGraphicFramePr>
          <p:nvPr/>
        </p:nvGraphicFramePr>
        <p:xfrm>
          <a:off x="4914900" y="2628900"/>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6" name="对象 5">
                        <a:extLst>
                          <a:ext uri="{FF2B5EF4-FFF2-40B4-BE49-F238E27FC236}">
                            <a16:creationId xmlns:a16="http://schemas.microsoft.com/office/drawing/2014/main" id="{E4DC2AB5-14C1-3452-58C0-8229D346BF99}"/>
                          </a:ext>
                        </a:extLst>
                      </p:cNvPr>
                      <p:cNvPicPr/>
                      <p:nvPr/>
                    </p:nvPicPr>
                    <p:blipFill>
                      <a:blip r:embed="rId7"/>
                      <a:stretch>
                        <a:fillRect/>
                      </a:stretch>
                    </p:blipFill>
                    <p:spPr>
                      <a:xfrm>
                        <a:off x="4914900" y="2628900"/>
                        <a:ext cx="914400" cy="19843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0D6EC75-E08F-C481-02DC-F985797F9BB2}"/>
              </a:ext>
            </a:extLst>
          </p:cNvPr>
          <p:cNvGraphicFramePr>
            <a:graphicFrameLocks noChangeAspect="1"/>
          </p:cNvGraphicFramePr>
          <p:nvPr/>
        </p:nvGraphicFramePr>
        <p:xfrm>
          <a:off x="5273179" y="3803293"/>
          <a:ext cx="1112242" cy="505565"/>
        </p:xfrm>
        <a:graphic>
          <a:graphicData uri="http://schemas.openxmlformats.org/presentationml/2006/ole">
            <mc:AlternateContent xmlns:mc="http://schemas.openxmlformats.org/markup-compatibility/2006">
              <mc:Choice xmlns:v="urn:schemas-microsoft-com:vml" Requires="v">
                <p:oleObj name="Equation" r:id="rId8" imgW="558720" imgH="253800" progId="Equation.DSMT4">
                  <p:embed/>
                </p:oleObj>
              </mc:Choice>
              <mc:Fallback>
                <p:oleObj name="Equation" r:id="rId8" imgW="558720" imgH="253800" progId="Equation.DSMT4">
                  <p:embed/>
                  <p:pic>
                    <p:nvPicPr>
                      <p:cNvPr id="7" name="对象 6">
                        <a:extLst>
                          <a:ext uri="{FF2B5EF4-FFF2-40B4-BE49-F238E27FC236}">
                            <a16:creationId xmlns:a16="http://schemas.microsoft.com/office/drawing/2014/main" id="{00D6EC75-E08F-C481-02DC-F985797F9BB2}"/>
                          </a:ext>
                        </a:extLst>
                      </p:cNvPr>
                      <p:cNvPicPr/>
                      <p:nvPr/>
                    </p:nvPicPr>
                    <p:blipFill>
                      <a:blip r:embed="rId9"/>
                      <a:stretch>
                        <a:fillRect/>
                      </a:stretch>
                    </p:blipFill>
                    <p:spPr>
                      <a:xfrm>
                        <a:off x="5273179" y="3803293"/>
                        <a:ext cx="1112242" cy="50556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0DBD0F48-04A1-27FA-0235-49A819D1E56C}"/>
              </a:ext>
            </a:extLst>
          </p:cNvPr>
          <p:cNvGraphicFramePr>
            <a:graphicFrameLocks noChangeAspect="1"/>
          </p:cNvGraphicFramePr>
          <p:nvPr/>
        </p:nvGraphicFramePr>
        <p:xfrm>
          <a:off x="7409317" y="3893356"/>
          <a:ext cx="833437" cy="325437"/>
        </p:xfrm>
        <a:graphic>
          <a:graphicData uri="http://schemas.openxmlformats.org/presentationml/2006/ole">
            <mc:AlternateContent xmlns:mc="http://schemas.openxmlformats.org/markup-compatibility/2006">
              <mc:Choice xmlns:v="urn:schemas-microsoft-com:vml" Requires="v">
                <p:oleObj name="Equation" r:id="rId4" imgW="833822" imgH="324732" progId="Equation.DSMT4">
                  <p:embed/>
                </p:oleObj>
              </mc:Choice>
              <mc:Fallback>
                <p:oleObj name="Equation" r:id="rId4" imgW="833822" imgH="324732" progId="Equation.DSMT4">
                  <p:embed/>
                  <p:pic>
                    <p:nvPicPr>
                      <p:cNvPr id="8" name="对象 7">
                        <a:extLst>
                          <a:ext uri="{FF2B5EF4-FFF2-40B4-BE49-F238E27FC236}">
                            <a16:creationId xmlns:a16="http://schemas.microsoft.com/office/drawing/2014/main" id="{0DBD0F48-04A1-27FA-0235-49A819D1E56C}"/>
                          </a:ext>
                        </a:extLst>
                      </p:cNvPr>
                      <p:cNvPicPr/>
                      <p:nvPr/>
                    </p:nvPicPr>
                    <p:blipFill>
                      <a:blip r:embed="rId10"/>
                      <a:stretch>
                        <a:fillRect/>
                      </a:stretch>
                    </p:blipFill>
                    <p:spPr>
                      <a:xfrm>
                        <a:off x="7409317" y="3893356"/>
                        <a:ext cx="833437" cy="325437"/>
                      </a:xfrm>
                      <a:prstGeom prst="rect">
                        <a:avLst/>
                      </a:prstGeom>
                    </p:spPr>
                  </p:pic>
                </p:oleObj>
              </mc:Fallback>
            </mc:AlternateContent>
          </a:graphicData>
        </a:graphic>
      </p:graphicFrame>
      <p:sp>
        <p:nvSpPr>
          <p:cNvPr id="12" name="Title 1">
            <a:extLst>
              <a:ext uri="{FF2B5EF4-FFF2-40B4-BE49-F238E27FC236}">
                <a16:creationId xmlns:a16="http://schemas.microsoft.com/office/drawing/2014/main" id="{EB006DEB-2EE1-45F8-1F06-A2559F4547CD}"/>
              </a:ext>
            </a:extLst>
          </p:cNvPr>
          <p:cNvSpPr>
            <a:spLocks noGrp="1"/>
          </p:cNvSpPr>
          <p:nvPr>
            <p:ph type="title"/>
          </p:nvPr>
        </p:nvSpPr>
        <p:spPr>
          <a:xfrm>
            <a:off x="1449217" y="804889"/>
            <a:ext cx="9605635" cy="1059305"/>
          </a:xfrm>
        </p:spPr>
        <p:txBody>
          <a:bodyPr>
            <a:normAutofit/>
          </a:bodyPr>
          <a:lstStyle/>
          <a:p>
            <a:pPr algn="ctr"/>
            <a:r>
              <a:rPr lang="zh-CN" altLang="en-US" sz="3600" dirty="0">
                <a:cs typeface="Calibri" panose="020F0502020204030204" pitchFamily="34" charset="0"/>
              </a:rPr>
              <a:t>边界条件</a:t>
            </a:r>
            <a:endParaRPr lang="en-US" sz="3600" dirty="0">
              <a:cs typeface="Calibri" panose="020F0502020204030204" pitchFamily="34" charset="0"/>
            </a:endParaRPr>
          </a:p>
        </p:txBody>
      </p:sp>
    </p:spTree>
    <p:extLst>
      <p:ext uri="{BB962C8B-B14F-4D97-AF65-F5344CB8AC3E}">
        <p14:creationId xmlns:p14="http://schemas.microsoft.com/office/powerpoint/2010/main" val="3298425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cs typeface="Calibri" panose="020F0502020204030204" pitchFamily="34" charset="0"/>
              </a:rPr>
              <a:t>边界条件</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109805" y="2085523"/>
            <a:ext cx="8607132" cy="372278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zh-CN" altLang="en-US" sz="2400" dirty="0"/>
              <a:t>法向的速度 </a:t>
            </a:r>
            <a:r>
              <a:rPr lang="en-US" altLang="zh-CN" sz="2400" dirty="0"/>
              <a:t>‘no-penetration’ Dirichlet condition.</a:t>
            </a:r>
          </a:p>
          <a:p>
            <a:pPr marL="0" indent="0">
              <a:buNone/>
            </a:pPr>
            <a:r>
              <a:rPr lang="en-US" altLang="zh-CN" sz="2400" dirty="0"/>
              <a:t>                                      on  fixed boundary               .</a:t>
            </a:r>
          </a:p>
          <a:p>
            <a:pPr marL="0" indent="0">
              <a:buNone/>
            </a:pPr>
            <a:r>
              <a:rPr lang="zh-CN" altLang="en-US" sz="2400" dirty="0"/>
              <a:t>切向的速度</a:t>
            </a:r>
            <a:r>
              <a:rPr lang="en-US" altLang="zh-CN" sz="2400" dirty="0"/>
              <a:t>  ‘slip’ Neuman condition.</a:t>
            </a:r>
          </a:p>
          <a:p>
            <a:pPr marL="0" indent="0">
              <a:buNone/>
            </a:pPr>
            <a:r>
              <a:rPr lang="en-US" altLang="zh-CN" sz="2400" dirty="0"/>
              <a:t>                                       on boundary.</a:t>
            </a:r>
          </a:p>
          <a:p>
            <a:pPr marL="0" indent="0">
              <a:buNone/>
            </a:pPr>
            <a:r>
              <a:rPr lang="zh-CN" altLang="en-US" sz="2400" dirty="0"/>
              <a:t>其他的数量变量比如 </a:t>
            </a:r>
            <a:r>
              <a:rPr lang="en-US" altLang="zh-CN" sz="2400" dirty="0"/>
              <a:t>density     ,  total energy     , </a:t>
            </a:r>
            <a:r>
              <a:rPr lang="zh-CN" altLang="en-US" sz="2400" dirty="0"/>
              <a:t>满足</a:t>
            </a:r>
            <a:r>
              <a:rPr lang="en-US" altLang="zh-CN" sz="2400" dirty="0"/>
              <a:t> Neumann conditions.</a:t>
            </a:r>
          </a:p>
          <a:p>
            <a:pPr marL="0" indent="0">
              <a:buNone/>
            </a:pPr>
            <a:endParaRPr lang="en-US" altLang="zh-CN" sz="2400" dirty="0"/>
          </a:p>
        </p:txBody>
      </p:sp>
      <p:graphicFrame>
        <p:nvGraphicFramePr>
          <p:cNvPr id="5" name="对象 4">
            <a:extLst>
              <a:ext uri="{FF2B5EF4-FFF2-40B4-BE49-F238E27FC236}">
                <a16:creationId xmlns:a16="http://schemas.microsoft.com/office/drawing/2014/main" id="{77362971-9F16-2989-515A-202B5FF306F5}"/>
              </a:ext>
            </a:extLst>
          </p:cNvPr>
          <p:cNvGraphicFramePr>
            <a:graphicFrameLocks noChangeAspect="1"/>
          </p:cNvGraphicFramePr>
          <p:nvPr>
            <p:extLst>
              <p:ext uri="{D42A27DB-BD31-4B8C-83A1-F6EECF244321}">
                <p14:modId xmlns:p14="http://schemas.microsoft.com/office/powerpoint/2010/main" val="845435799"/>
              </p:ext>
            </p:extLst>
          </p:nvPr>
        </p:nvGraphicFramePr>
        <p:xfrm>
          <a:off x="3286473" y="2785072"/>
          <a:ext cx="1562362" cy="402286"/>
        </p:xfrm>
        <a:graphic>
          <a:graphicData uri="http://schemas.openxmlformats.org/presentationml/2006/ole">
            <mc:AlternateContent xmlns:mc="http://schemas.openxmlformats.org/markup-compatibility/2006">
              <mc:Choice xmlns:v="urn:schemas-microsoft-com:vml" Requires="v">
                <p:oleObj name="Equation" r:id="rId2" imgW="888840" imgH="228600" progId="Equation.DSMT4">
                  <p:embed/>
                </p:oleObj>
              </mc:Choice>
              <mc:Fallback>
                <p:oleObj name="Equation" r:id="rId2" imgW="888840" imgH="228600" progId="Equation.DSMT4">
                  <p:embed/>
                  <p:pic>
                    <p:nvPicPr>
                      <p:cNvPr id="0" name=""/>
                      <p:cNvPicPr/>
                      <p:nvPr/>
                    </p:nvPicPr>
                    <p:blipFill>
                      <a:blip r:embed="rId3"/>
                      <a:stretch>
                        <a:fillRect/>
                      </a:stretch>
                    </p:blipFill>
                    <p:spPr>
                      <a:xfrm>
                        <a:off x="3286473" y="2785072"/>
                        <a:ext cx="1562362" cy="402286"/>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C4DB1F71-5293-2C0F-7CF1-BD0EFD7C109D}"/>
              </a:ext>
            </a:extLst>
          </p:cNvPr>
          <p:cNvGraphicFramePr>
            <a:graphicFrameLocks noChangeAspect="1"/>
          </p:cNvGraphicFramePr>
          <p:nvPr>
            <p:extLst>
              <p:ext uri="{D42A27DB-BD31-4B8C-83A1-F6EECF244321}">
                <p14:modId xmlns:p14="http://schemas.microsoft.com/office/powerpoint/2010/main" val="530384112"/>
              </p:ext>
            </p:extLst>
          </p:nvPr>
        </p:nvGraphicFramePr>
        <p:xfrm>
          <a:off x="7228252" y="2778852"/>
          <a:ext cx="794317" cy="408506"/>
        </p:xfrm>
        <a:graphic>
          <a:graphicData uri="http://schemas.openxmlformats.org/presentationml/2006/ole">
            <mc:AlternateContent xmlns:mc="http://schemas.openxmlformats.org/markup-compatibility/2006">
              <mc:Choice xmlns:v="urn:schemas-microsoft-com:vml" Requires="v">
                <p:oleObj name="Equation" r:id="rId4" imgW="444240" imgH="228600" progId="Equation.DSMT4">
                  <p:embed/>
                </p:oleObj>
              </mc:Choice>
              <mc:Fallback>
                <p:oleObj name="Equation" r:id="rId4" imgW="444240" imgH="228600" progId="Equation.DSMT4">
                  <p:embed/>
                  <p:pic>
                    <p:nvPicPr>
                      <p:cNvPr id="0" name=""/>
                      <p:cNvPicPr/>
                      <p:nvPr/>
                    </p:nvPicPr>
                    <p:blipFill>
                      <a:blip r:embed="rId5"/>
                      <a:stretch>
                        <a:fillRect/>
                      </a:stretch>
                    </p:blipFill>
                    <p:spPr>
                      <a:xfrm>
                        <a:off x="7228252" y="2778852"/>
                        <a:ext cx="794317" cy="40850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01002EA2-9106-3E8B-D66E-E8A7FFD31B70}"/>
              </a:ext>
            </a:extLst>
          </p:cNvPr>
          <p:cNvGraphicFramePr>
            <a:graphicFrameLocks noChangeAspect="1"/>
          </p:cNvGraphicFramePr>
          <p:nvPr>
            <p:extLst>
              <p:ext uri="{D42A27DB-BD31-4B8C-83A1-F6EECF244321}">
                <p14:modId xmlns:p14="http://schemas.microsoft.com/office/powerpoint/2010/main" val="1349394941"/>
              </p:ext>
            </p:extLst>
          </p:nvPr>
        </p:nvGraphicFramePr>
        <p:xfrm>
          <a:off x="3320029" y="3892994"/>
          <a:ext cx="1809750" cy="403225"/>
        </p:xfrm>
        <a:graphic>
          <a:graphicData uri="http://schemas.openxmlformats.org/presentationml/2006/ole">
            <mc:AlternateContent xmlns:mc="http://schemas.openxmlformats.org/markup-compatibility/2006">
              <mc:Choice xmlns:v="urn:schemas-microsoft-com:vml" Requires="v">
                <p:oleObj name="Equation" r:id="rId6" imgW="2761766" imgH="614182" progId="Equation.DSMT4">
                  <p:embed/>
                </p:oleObj>
              </mc:Choice>
              <mc:Fallback>
                <p:oleObj name="Equation" r:id="rId6" imgW="2761766" imgH="614182" progId="Equation.DSMT4">
                  <p:embed/>
                  <p:pic>
                    <p:nvPicPr>
                      <p:cNvPr id="0" name=""/>
                      <p:cNvPicPr/>
                      <p:nvPr/>
                    </p:nvPicPr>
                    <p:blipFill>
                      <a:blip r:embed="rId7"/>
                      <a:stretch>
                        <a:fillRect/>
                      </a:stretch>
                    </p:blipFill>
                    <p:spPr>
                      <a:xfrm>
                        <a:off x="3320029" y="3892994"/>
                        <a:ext cx="1809750" cy="40322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347D10C4-FD58-2C4A-4B71-E47E4DBE9A42}"/>
              </a:ext>
            </a:extLst>
          </p:cNvPr>
          <p:cNvGraphicFramePr>
            <a:graphicFrameLocks noChangeAspect="1"/>
          </p:cNvGraphicFramePr>
          <p:nvPr>
            <p:extLst>
              <p:ext uri="{D42A27DB-BD31-4B8C-83A1-F6EECF244321}">
                <p14:modId xmlns:p14="http://schemas.microsoft.com/office/powerpoint/2010/main" val="1617670255"/>
              </p:ext>
            </p:extLst>
          </p:nvPr>
        </p:nvGraphicFramePr>
        <p:xfrm>
          <a:off x="5951764" y="4492321"/>
          <a:ext cx="288471" cy="312510"/>
        </p:xfrm>
        <a:graphic>
          <a:graphicData uri="http://schemas.openxmlformats.org/presentationml/2006/ole">
            <mc:AlternateContent xmlns:mc="http://schemas.openxmlformats.org/markup-compatibility/2006">
              <mc:Choice xmlns:v="urn:schemas-microsoft-com:vml" Requires="v">
                <p:oleObj name="Equation" r:id="rId8" imgW="152280" imgH="164880" progId="Equation.DSMT4">
                  <p:embed/>
                </p:oleObj>
              </mc:Choice>
              <mc:Fallback>
                <p:oleObj name="Equation" r:id="rId8" imgW="152280" imgH="164880" progId="Equation.DSMT4">
                  <p:embed/>
                  <p:pic>
                    <p:nvPicPr>
                      <p:cNvPr id="3" name="对象 2">
                        <a:extLst>
                          <a:ext uri="{FF2B5EF4-FFF2-40B4-BE49-F238E27FC236}">
                            <a16:creationId xmlns:a16="http://schemas.microsoft.com/office/drawing/2014/main" id="{DA5DD1FE-19F4-E756-EEEC-8854FEB4DC5D}"/>
                          </a:ext>
                        </a:extLst>
                      </p:cNvPr>
                      <p:cNvPicPr/>
                      <p:nvPr/>
                    </p:nvPicPr>
                    <p:blipFill>
                      <a:blip r:embed="rId9"/>
                      <a:stretch>
                        <a:fillRect/>
                      </a:stretch>
                    </p:blipFill>
                    <p:spPr>
                      <a:xfrm>
                        <a:off x="5951764" y="4492321"/>
                        <a:ext cx="288471" cy="31251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C7551C0A-0F8A-5C48-51E9-6DE4DE70DAA3}"/>
              </a:ext>
            </a:extLst>
          </p:cNvPr>
          <p:cNvGraphicFramePr>
            <a:graphicFrameLocks noChangeAspect="1"/>
          </p:cNvGraphicFramePr>
          <p:nvPr>
            <p:extLst>
              <p:ext uri="{D42A27DB-BD31-4B8C-83A1-F6EECF244321}">
                <p14:modId xmlns:p14="http://schemas.microsoft.com/office/powerpoint/2010/main" val="3545385031"/>
              </p:ext>
            </p:extLst>
          </p:nvPr>
        </p:nvGraphicFramePr>
        <p:xfrm>
          <a:off x="8000096" y="4494170"/>
          <a:ext cx="288471" cy="310661"/>
        </p:xfrm>
        <a:graphic>
          <a:graphicData uri="http://schemas.openxmlformats.org/presentationml/2006/ole">
            <mc:AlternateContent xmlns:mc="http://schemas.openxmlformats.org/markup-compatibility/2006">
              <mc:Choice xmlns:v="urn:schemas-microsoft-com:vml" Requires="v">
                <p:oleObj name="Equation" r:id="rId10" imgW="164880" imgH="177480" progId="Equation.DSMT4">
                  <p:embed/>
                </p:oleObj>
              </mc:Choice>
              <mc:Fallback>
                <p:oleObj name="Equation" r:id="rId10" imgW="164880" imgH="177480" progId="Equation.DSMT4">
                  <p:embed/>
                  <p:pic>
                    <p:nvPicPr>
                      <p:cNvPr id="4" name="对象 3">
                        <a:extLst>
                          <a:ext uri="{FF2B5EF4-FFF2-40B4-BE49-F238E27FC236}">
                            <a16:creationId xmlns:a16="http://schemas.microsoft.com/office/drawing/2014/main" id="{E0A92900-9A86-215F-DF10-6C59A590110F}"/>
                          </a:ext>
                        </a:extLst>
                      </p:cNvPr>
                      <p:cNvPicPr/>
                      <p:nvPr/>
                    </p:nvPicPr>
                    <p:blipFill>
                      <a:blip r:embed="rId11"/>
                      <a:stretch>
                        <a:fillRect/>
                      </a:stretch>
                    </p:blipFill>
                    <p:spPr>
                      <a:xfrm>
                        <a:off x="8000096" y="4494170"/>
                        <a:ext cx="288471" cy="310661"/>
                      </a:xfrm>
                      <a:prstGeom prst="rect">
                        <a:avLst/>
                      </a:prstGeom>
                    </p:spPr>
                  </p:pic>
                </p:oleObj>
              </mc:Fallback>
            </mc:AlternateContent>
          </a:graphicData>
        </a:graphic>
      </p:graphicFrame>
    </p:spTree>
    <p:extLst>
      <p:ext uri="{BB962C8B-B14F-4D97-AF65-F5344CB8AC3E}">
        <p14:creationId xmlns:p14="http://schemas.microsoft.com/office/powerpoint/2010/main" val="573379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cs typeface="Calibri" panose="020F0502020204030204" pitchFamily="34" charset="0"/>
              </a:rPr>
              <a:t>边界条件</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400482" y="2280396"/>
            <a:ext cx="3849316"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zh-CN" altLang="en-US" sz="2400" dirty="0"/>
              <a:t>具体的边界条件技术参考</a:t>
            </a:r>
            <a:r>
              <a:rPr lang="en-US" altLang="zh-CN" sz="2400" dirty="0"/>
              <a:t>Sambasivan</a:t>
            </a:r>
            <a:r>
              <a:rPr lang="zh-CN" altLang="en-US" sz="2400" dirty="0"/>
              <a:t>的文章</a:t>
            </a:r>
            <a:r>
              <a:rPr lang="en-US" altLang="zh-CN" sz="2400" dirty="0"/>
              <a:t>[40].</a:t>
            </a:r>
          </a:p>
        </p:txBody>
      </p:sp>
      <p:pic>
        <p:nvPicPr>
          <p:cNvPr id="3" name="图片 2">
            <a:extLst>
              <a:ext uri="{FF2B5EF4-FFF2-40B4-BE49-F238E27FC236}">
                <a16:creationId xmlns:a16="http://schemas.microsoft.com/office/drawing/2014/main" id="{67689681-98C2-8519-00BE-21E1EF41EC86}"/>
              </a:ext>
            </a:extLst>
          </p:cNvPr>
          <p:cNvPicPr>
            <a:picLocks noChangeAspect="1"/>
          </p:cNvPicPr>
          <p:nvPr/>
        </p:nvPicPr>
        <p:blipFill>
          <a:blip r:embed="rId2"/>
          <a:stretch>
            <a:fillRect/>
          </a:stretch>
        </p:blipFill>
        <p:spPr>
          <a:xfrm>
            <a:off x="6497217" y="1943710"/>
            <a:ext cx="4140605" cy="3718525"/>
          </a:xfrm>
          <a:prstGeom prst="rect">
            <a:avLst/>
          </a:prstGeom>
        </p:spPr>
      </p:pic>
      <p:sp>
        <p:nvSpPr>
          <p:cNvPr id="6" name="文本框 5">
            <a:extLst>
              <a:ext uri="{FF2B5EF4-FFF2-40B4-BE49-F238E27FC236}">
                <a16:creationId xmlns:a16="http://schemas.microsoft.com/office/drawing/2014/main" id="{D92F5578-55D7-30DE-A6B6-58535A09A4A4}"/>
              </a:ext>
            </a:extLst>
          </p:cNvPr>
          <p:cNvSpPr txBox="1"/>
          <p:nvPr/>
        </p:nvSpPr>
        <p:spPr>
          <a:xfrm>
            <a:off x="2400482" y="5741751"/>
            <a:ext cx="3958373" cy="338554"/>
          </a:xfrm>
          <a:prstGeom prst="rect">
            <a:avLst/>
          </a:prstGeom>
          <a:noFill/>
        </p:spPr>
        <p:txBody>
          <a:bodyPr wrap="square" rtlCol="0">
            <a:spAutoFit/>
          </a:bodyPr>
          <a:lstStyle/>
          <a:p>
            <a:pPr algn="l"/>
            <a:r>
              <a:rPr lang="en-US" altLang="zh-CN" sz="800" b="0" i="0" u="none" strike="noStrike" baseline="0" dirty="0">
                <a:solidFill>
                  <a:schemeClr val="tx1">
                    <a:lumMod val="50000"/>
                    <a:lumOff val="50000"/>
                  </a:schemeClr>
                </a:solidFill>
                <a:latin typeface="NimbusRomNo9L-Regu"/>
              </a:rPr>
              <a:t>[40] Sambasivan, S. K. and </a:t>
            </a:r>
            <a:r>
              <a:rPr lang="en-US" altLang="zh-CN" sz="800" b="0" i="0" u="none" strike="noStrike" baseline="0" dirty="0" err="1">
                <a:solidFill>
                  <a:schemeClr val="tx1">
                    <a:lumMod val="50000"/>
                    <a:lumOff val="50000"/>
                  </a:schemeClr>
                </a:solidFill>
                <a:latin typeface="NimbusRomNo9L-Regu"/>
              </a:rPr>
              <a:t>UdayKumar</a:t>
            </a:r>
            <a:r>
              <a:rPr lang="en-US" altLang="zh-CN" sz="800" b="0" i="0" u="none" strike="noStrike" baseline="0" dirty="0">
                <a:solidFill>
                  <a:schemeClr val="tx1">
                    <a:lumMod val="50000"/>
                    <a:lumOff val="50000"/>
                  </a:schemeClr>
                </a:solidFill>
                <a:latin typeface="NimbusRomNo9L-Regu"/>
              </a:rPr>
              <a:t>, H. (2009). Ghost fluid method for strong shock interactions part 2: immersed solid boundaries. </a:t>
            </a:r>
            <a:r>
              <a:rPr lang="en-US" altLang="zh-CN" sz="800" b="0" i="0" u="none" strike="noStrike" baseline="0" dirty="0">
                <a:solidFill>
                  <a:schemeClr val="tx1">
                    <a:lumMod val="50000"/>
                    <a:lumOff val="50000"/>
                  </a:schemeClr>
                </a:solidFill>
                <a:latin typeface="NimbusRomNo9L-ReguItal"/>
              </a:rPr>
              <a:t>AIAA journal</a:t>
            </a:r>
            <a:r>
              <a:rPr lang="en-US" altLang="zh-CN" sz="800" b="0" i="0" u="none" strike="noStrike" baseline="0" dirty="0">
                <a:solidFill>
                  <a:schemeClr val="tx1">
                    <a:lumMod val="50000"/>
                    <a:lumOff val="50000"/>
                  </a:schemeClr>
                </a:solidFill>
                <a:latin typeface="NimbusRomNo9L-Regu"/>
              </a:rPr>
              <a:t>, 47(12):2923–2937.</a:t>
            </a:r>
            <a:r>
              <a:rPr lang="en-US" altLang="zh-CN" sz="800" dirty="0">
                <a:solidFill>
                  <a:schemeClr val="tx1">
                    <a:lumMod val="50000"/>
                    <a:lumOff val="50000"/>
                  </a:schemeClr>
                </a:solidFill>
              </a:rPr>
              <a:t> </a:t>
            </a:r>
            <a:endParaRPr lang="zh-CN" altLang="en-US" sz="800" dirty="0">
              <a:solidFill>
                <a:schemeClr val="tx1">
                  <a:lumMod val="50000"/>
                  <a:lumOff val="50000"/>
                </a:schemeClr>
              </a:solidFill>
            </a:endParaRPr>
          </a:p>
        </p:txBody>
      </p:sp>
    </p:spTree>
    <p:extLst>
      <p:ext uri="{BB962C8B-B14F-4D97-AF65-F5344CB8AC3E}">
        <p14:creationId xmlns:p14="http://schemas.microsoft.com/office/powerpoint/2010/main" val="454443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altLang="zh-CN" sz="3600" dirty="0">
                <a:cs typeface="Calibri" panose="020F0502020204030204" pitchFamily="34" charset="0"/>
              </a:rPr>
              <a:t>Boundary conditions</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053167" y="2085523"/>
            <a:ext cx="8314266"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zh-CN" altLang="en-US" sz="2400" dirty="0"/>
              <a:t>磁场的边界条件取决于墙壁材料的电导率</a:t>
            </a:r>
            <a:r>
              <a:rPr lang="en-US" altLang="zh-CN" sz="2400" dirty="0"/>
              <a:t>/</a:t>
            </a:r>
            <a:r>
              <a:rPr lang="zh-CN" altLang="en-US" sz="2400" dirty="0"/>
              <a:t>电阻</a:t>
            </a:r>
            <a:endParaRPr lang="en-US" altLang="zh-CN" sz="2400" dirty="0"/>
          </a:p>
          <a:p>
            <a:r>
              <a:rPr lang="zh-CN" altLang="en-US" sz="2400" dirty="0"/>
              <a:t>完美导体墙</a:t>
            </a:r>
            <a:endParaRPr lang="en-US" altLang="zh-CN" sz="2400" dirty="0"/>
          </a:p>
          <a:p>
            <a:r>
              <a:rPr lang="zh-CN" altLang="en-US" sz="2400" dirty="0"/>
              <a:t>绝缘体墙</a:t>
            </a:r>
            <a:endParaRPr lang="en-US" altLang="zh-CN" sz="2400" dirty="0"/>
          </a:p>
          <a:p>
            <a:r>
              <a:rPr lang="zh-CN" altLang="en-US" sz="2400" dirty="0"/>
              <a:t>电阻墙</a:t>
            </a:r>
            <a:endParaRPr lang="en-US" altLang="zh-CN" sz="2400" dirty="0"/>
          </a:p>
        </p:txBody>
      </p:sp>
    </p:spTree>
    <p:extLst>
      <p:ext uri="{BB962C8B-B14F-4D97-AF65-F5344CB8AC3E}">
        <p14:creationId xmlns:p14="http://schemas.microsoft.com/office/powerpoint/2010/main" val="209812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cs typeface="Calibri" panose="020F0502020204030204" pitchFamily="34" charset="0"/>
              </a:rPr>
              <a:t>完美导体</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053167" y="2085523"/>
            <a:ext cx="8314266"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p:txBody>
      </p:sp>
      <p:sp>
        <p:nvSpPr>
          <p:cNvPr id="3" name="Content Placeholder 2">
            <a:extLst>
              <a:ext uri="{FF2B5EF4-FFF2-40B4-BE49-F238E27FC236}">
                <a16:creationId xmlns:a16="http://schemas.microsoft.com/office/drawing/2014/main" id="{CE9C03BC-8FE7-E921-A003-CCD44A2A2BDD}"/>
              </a:ext>
            </a:extLst>
          </p:cNvPr>
          <p:cNvSpPr txBox="1">
            <a:spLocks/>
          </p:cNvSpPr>
          <p:nvPr/>
        </p:nvSpPr>
        <p:spPr>
          <a:xfrm>
            <a:off x="1600200" y="2085523"/>
            <a:ext cx="9177867" cy="383267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zh-CN" altLang="en-US" sz="2400" dirty="0"/>
              <a:t>表面上没有切向电场</a:t>
            </a:r>
            <a:endParaRPr lang="en-US" altLang="zh-CN" sz="2400" dirty="0"/>
          </a:p>
          <a:p>
            <a:pPr marL="0" indent="0">
              <a:buNone/>
            </a:pPr>
            <a:endParaRPr lang="en-US" altLang="zh-CN" sz="2400" dirty="0"/>
          </a:p>
          <a:p>
            <a:pPr marL="0" indent="0">
              <a:buNone/>
            </a:pPr>
            <a:r>
              <a:rPr lang="zh-CN" altLang="en-US" sz="2400" dirty="0"/>
              <a:t>                          在固定表面上 对</a:t>
            </a:r>
            <a:r>
              <a:rPr lang="en-US" altLang="zh-CN" sz="2400" dirty="0"/>
              <a:t>Faraday</a:t>
            </a:r>
            <a:r>
              <a:rPr lang="zh-CN" altLang="en-US" sz="2400" dirty="0"/>
              <a:t>定律取法向内积</a:t>
            </a:r>
            <a:endParaRPr lang="en-US" altLang="zh-CN" sz="2400" dirty="0"/>
          </a:p>
          <a:p>
            <a:pPr marL="0" indent="0">
              <a:buNone/>
            </a:pPr>
            <a:endParaRPr lang="en-US" altLang="zh-CN" sz="2400" dirty="0"/>
          </a:p>
          <a:p>
            <a:pPr marL="0" indent="0">
              <a:buNone/>
            </a:pPr>
            <a:r>
              <a:rPr lang="zh-CN" altLang="en-US" sz="2400" dirty="0"/>
              <a:t>这意味这磁场在法向也符合一个</a:t>
            </a:r>
            <a:r>
              <a:rPr lang="en-US" altLang="zh-CN" sz="2400" dirty="0"/>
              <a:t>Dirichlet  ‘no-penetration’ boundary condition                     </a:t>
            </a:r>
            <a:r>
              <a:rPr lang="zh-CN" altLang="en-US" sz="2400" dirty="0"/>
              <a:t>和</a:t>
            </a:r>
            <a:r>
              <a:rPr lang="en-US" altLang="zh-CN" sz="2400" dirty="0"/>
              <a:t>                . </a:t>
            </a:r>
          </a:p>
        </p:txBody>
      </p:sp>
      <p:graphicFrame>
        <p:nvGraphicFramePr>
          <p:cNvPr id="4" name="对象 3">
            <a:extLst>
              <a:ext uri="{FF2B5EF4-FFF2-40B4-BE49-F238E27FC236}">
                <a16:creationId xmlns:a16="http://schemas.microsoft.com/office/drawing/2014/main" id="{BC955CA4-9322-952A-7422-A1C28BA97C38}"/>
              </a:ext>
            </a:extLst>
          </p:cNvPr>
          <p:cNvGraphicFramePr>
            <a:graphicFrameLocks noChangeAspect="1"/>
          </p:cNvGraphicFramePr>
          <p:nvPr>
            <p:extLst>
              <p:ext uri="{D42A27DB-BD31-4B8C-83A1-F6EECF244321}">
                <p14:modId xmlns:p14="http://schemas.microsoft.com/office/powerpoint/2010/main" val="1752192208"/>
              </p:ext>
            </p:extLst>
          </p:nvPr>
        </p:nvGraphicFramePr>
        <p:xfrm>
          <a:off x="5647725" y="2671310"/>
          <a:ext cx="1208617" cy="376014"/>
        </p:xfrm>
        <a:graphic>
          <a:graphicData uri="http://schemas.openxmlformats.org/presentationml/2006/ole">
            <mc:AlternateContent xmlns:mc="http://schemas.openxmlformats.org/markup-compatibility/2006">
              <mc:Choice xmlns:v="urn:schemas-microsoft-com:vml" Requires="v">
                <p:oleObj name="Equation" r:id="rId2" imgW="571320" imgH="177480" progId="Equation.DSMT4">
                  <p:embed/>
                </p:oleObj>
              </mc:Choice>
              <mc:Fallback>
                <p:oleObj name="Equation" r:id="rId2" imgW="571320" imgH="177480" progId="Equation.DSMT4">
                  <p:embed/>
                  <p:pic>
                    <p:nvPicPr>
                      <p:cNvPr id="0" name=""/>
                      <p:cNvPicPr/>
                      <p:nvPr/>
                    </p:nvPicPr>
                    <p:blipFill>
                      <a:blip r:embed="rId3"/>
                      <a:stretch>
                        <a:fillRect/>
                      </a:stretch>
                    </p:blipFill>
                    <p:spPr>
                      <a:xfrm>
                        <a:off x="5647725" y="2671310"/>
                        <a:ext cx="1208617" cy="376014"/>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530E3683-434C-8EF8-4203-6E0F43023CC2}"/>
              </a:ext>
            </a:extLst>
          </p:cNvPr>
          <p:cNvGraphicFramePr>
            <a:graphicFrameLocks noChangeAspect="1"/>
          </p:cNvGraphicFramePr>
          <p:nvPr>
            <p:extLst>
              <p:ext uri="{D42A27DB-BD31-4B8C-83A1-F6EECF244321}">
                <p14:modId xmlns:p14="http://schemas.microsoft.com/office/powerpoint/2010/main" val="354576089"/>
              </p:ext>
            </p:extLst>
          </p:nvPr>
        </p:nvGraphicFramePr>
        <p:xfrm>
          <a:off x="4481909" y="3729387"/>
          <a:ext cx="3228181" cy="746654"/>
        </p:xfrm>
        <a:graphic>
          <a:graphicData uri="http://schemas.openxmlformats.org/presentationml/2006/ole">
            <mc:AlternateContent xmlns:mc="http://schemas.openxmlformats.org/markup-compatibility/2006">
              <mc:Choice xmlns:v="urn:schemas-microsoft-com:vml" Requires="v">
                <p:oleObj name="Equation" r:id="rId4" imgW="1866600" imgH="431640" progId="Equation.DSMT4">
                  <p:embed/>
                </p:oleObj>
              </mc:Choice>
              <mc:Fallback>
                <p:oleObj name="Equation" r:id="rId4" imgW="1866600" imgH="431640" progId="Equation.DSMT4">
                  <p:embed/>
                  <p:pic>
                    <p:nvPicPr>
                      <p:cNvPr id="0" name=""/>
                      <p:cNvPicPr/>
                      <p:nvPr/>
                    </p:nvPicPr>
                    <p:blipFill>
                      <a:blip r:embed="rId5"/>
                      <a:stretch>
                        <a:fillRect/>
                      </a:stretch>
                    </p:blipFill>
                    <p:spPr>
                      <a:xfrm>
                        <a:off x="4481909" y="3729387"/>
                        <a:ext cx="3228181" cy="746654"/>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9B22A91-BD03-AD17-A353-CF275CC51F06}"/>
              </a:ext>
            </a:extLst>
          </p:cNvPr>
          <p:cNvGraphicFramePr>
            <a:graphicFrameLocks noChangeAspect="1"/>
          </p:cNvGraphicFramePr>
          <p:nvPr>
            <p:extLst>
              <p:ext uri="{D42A27DB-BD31-4B8C-83A1-F6EECF244321}">
                <p14:modId xmlns:p14="http://schemas.microsoft.com/office/powerpoint/2010/main" val="3092802493"/>
              </p:ext>
            </p:extLst>
          </p:nvPr>
        </p:nvGraphicFramePr>
        <p:xfrm>
          <a:off x="2931692" y="4898359"/>
          <a:ext cx="1323975" cy="419100"/>
        </p:xfrm>
        <a:graphic>
          <a:graphicData uri="http://schemas.openxmlformats.org/presentationml/2006/ole">
            <mc:AlternateContent xmlns:mc="http://schemas.openxmlformats.org/markup-compatibility/2006">
              <mc:Choice xmlns:v="urn:schemas-microsoft-com:vml" Requires="v">
                <p:oleObj name="Equation" r:id="rId6" imgW="723600" imgH="228600" progId="Equation.DSMT4">
                  <p:embed/>
                </p:oleObj>
              </mc:Choice>
              <mc:Fallback>
                <p:oleObj name="Equation" r:id="rId6" imgW="723600" imgH="228600" progId="Equation.DSMT4">
                  <p:embed/>
                  <p:pic>
                    <p:nvPicPr>
                      <p:cNvPr id="0" name=""/>
                      <p:cNvPicPr/>
                      <p:nvPr/>
                    </p:nvPicPr>
                    <p:blipFill>
                      <a:blip r:embed="rId7"/>
                      <a:stretch>
                        <a:fillRect/>
                      </a:stretch>
                    </p:blipFill>
                    <p:spPr>
                      <a:xfrm>
                        <a:off x="2931692" y="4898359"/>
                        <a:ext cx="1323975" cy="4191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2039FAFC-8459-6512-DA74-5BC35BE663C3}"/>
              </a:ext>
            </a:extLst>
          </p:cNvPr>
          <p:cNvGraphicFramePr>
            <a:graphicFrameLocks noChangeAspect="1"/>
          </p:cNvGraphicFramePr>
          <p:nvPr>
            <p:extLst>
              <p:ext uri="{D42A27DB-BD31-4B8C-83A1-F6EECF244321}">
                <p14:modId xmlns:p14="http://schemas.microsoft.com/office/powerpoint/2010/main" val="1142964889"/>
              </p:ext>
            </p:extLst>
          </p:nvPr>
        </p:nvGraphicFramePr>
        <p:xfrm>
          <a:off x="4669825" y="4862708"/>
          <a:ext cx="977900" cy="409575"/>
        </p:xfrm>
        <a:graphic>
          <a:graphicData uri="http://schemas.openxmlformats.org/presentationml/2006/ole">
            <mc:AlternateContent xmlns:mc="http://schemas.openxmlformats.org/markup-compatibility/2006">
              <mc:Choice xmlns:v="urn:schemas-microsoft-com:vml" Requires="v">
                <p:oleObj name="Equation" r:id="rId8" imgW="545760" imgH="228600" progId="Equation.DSMT4">
                  <p:embed/>
                </p:oleObj>
              </mc:Choice>
              <mc:Fallback>
                <p:oleObj name="Equation" r:id="rId8" imgW="545760" imgH="228600" progId="Equation.DSMT4">
                  <p:embed/>
                  <p:pic>
                    <p:nvPicPr>
                      <p:cNvPr id="0" name=""/>
                      <p:cNvPicPr/>
                      <p:nvPr/>
                    </p:nvPicPr>
                    <p:blipFill>
                      <a:blip r:embed="rId9"/>
                      <a:stretch>
                        <a:fillRect/>
                      </a:stretch>
                    </p:blipFill>
                    <p:spPr>
                      <a:xfrm>
                        <a:off x="4669825" y="4862708"/>
                        <a:ext cx="977900" cy="409575"/>
                      </a:xfrm>
                      <a:prstGeom prst="rect">
                        <a:avLst/>
                      </a:prstGeom>
                    </p:spPr>
                  </p:pic>
                </p:oleObj>
              </mc:Fallback>
            </mc:AlternateContent>
          </a:graphicData>
        </a:graphic>
      </p:graphicFrame>
    </p:spTree>
    <p:extLst>
      <p:ext uri="{BB962C8B-B14F-4D97-AF65-F5344CB8AC3E}">
        <p14:creationId xmlns:p14="http://schemas.microsoft.com/office/powerpoint/2010/main" val="243057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cs typeface="Calibri" panose="020F0502020204030204" pitchFamily="34" charset="0"/>
              </a:rPr>
              <a:t>项目介绍</a:t>
            </a:r>
            <a:endParaRPr lang="en-US" sz="3600" dirty="0">
              <a:cs typeface="Calibri" panose="020F0502020204030204" pitchFamily="34" charset="0"/>
            </a:endParaRPr>
          </a:p>
        </p:txBody>
      </p:sp>
      <p:sp>
        <p:nvSpPr>
          <p:cNvPr id="3" name="Content Placeholder 2">
            <a:extLst>
              <a:ext uri="{FF2B5EF4-FFF2-40B4-BE49-F238E27FC236}">
                <a16:creationId xmlns:a16="http://schemas.microsoft.com/office/drawing/2014/main" id="{5C1D04A6-C234-73A4-425D-00F55DB9E9D5}"/>
              </a:ext>
            </a:extLst>
          </p:cNvPr>
          <p:cNvSpPr>
            <a:spLocks noGrp="1"/>
          </p:cNvSpPr>
          <p:nvPr>
            <p:ph sz="half" idx="1"/>
          </p:nvPr>
        </p:nvSpPr>
        <p:spPr>
          <a:xfrm>
            <a:off x="1645509" y="1993945"/>
            <a:ext cx="9213050" cy="3448595"/>
          </a:xfrm>
        </p:spPr>
        <p:txBody>
          <a:bodyPr vert="horz" lIns="91440" tIns="45720" rIns="91440" bIns="45720" rtlCol="0" anchor="t">
            <a:normAutofit/>
          </a:bodyPr>
          <a:lstStyle/>
          <a:p>
            <a:r>
              <a:rPr lang="zh-CN" altLang="en-US" sz="2800" dirty="0">
                <a:latin typeface="Calibri"/>
                <a:cs typeface="Calibri"/>
              </a:rPr>
              <a:t>我的课题是 </a:t>
            </a:r>
            <a:r>
              <a:rPr lang="en-US" sz="2800" dirty="0">
                <a:latin typeface="Calibri"/>
                <a:cs typeface="Calibri"/>
              </a:rPr>
              <a:t>‘Magnetohydrodynamics simulation in complex geometries’.</a:t>
            </a:r>
            <a:r>
              <a:rPr lang="zh-CN" altLang="en-US" sz="2800" dirty="0">
                <a:latin typeface="Calibri"/>
                <a:cs typeface="Calibri"/>
              </a:rPr>
              <a:t>在这个项目中，我们主要关注等离子体与壁面相互作用的建模以及在托卡马克场景下对边界条件的影响。</a:t>
            </a:r>
          </a:p>
          <a:p>
            <a:endParaRPr lang="en-US" sz="2800" dirty="0">
              <a:latin typeface="Calibri"/>
              <a:cs typeface="Calibri"/>
            </a:endParaRPr>
          </a:p>
        </p:txBody>
      </p:sp>
    </p:spTree>
    <p:extLst>
      <p:ext uri="{BB962C8B-B14F-4D97-AF65-F5344CB8AC3E}">
        <p14:creationId xmlns:p14="http://schemas.microsoft.com/office/powerpoint/2010/main" val="2840861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cs typeface="Calibri" panose="020F0502020204030204" pitchFamily="34" charset="0"/>
              </a:rPr>
              <a:t>完美导体</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053167" y="2085523"/>
            <a:ext cx="8314266"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p:txBody>
      </p:sp>
      <p:sp>
        <p:nvSpPr>
          <p:cNvPr id="3" name="Content Placeholder 2">
            <a:extLst>
              <a:ext uri="{FF2B5EF4-FFF2-40B4-BE49-F238E27FC236}">
                <a16:creationId xmlns:a16="http://schemas.microsoft.com/office/drawing/2014/main" id="{CE9C03BC-8FE7-E921-A003-CCD44A2A2BDD}"/>
              </a:ext>
            </a:extLst>
          </p:cNvPr>
          <p:cNvSpPr txBox="1">
            <a:spLocks/>
          </p:cNvSpPr>
          <p:nvPr/>
        </p:nvSpPr>
        <p:spPr>
          <a:xfrm>
            <a:off x="1875367" y="2301423"/>
            <a:ext cx="8585201" cy="383267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zh-CN" altLang="en-US" sz="2400" dirty="0"/>
              <a:t>一个类似的</a:t>
            </a:r>
            <a:r>
              <a:rPr lang="en-US" altLang="zh-CN" sz="2400" dirty="0"/>
              <a:t>‘slip’ Neumann condition </a:t>
            </a:r>
            <a:r>
              <a:rPr lang="zh-CN" altLang="en-US" sz="2400" dirty="0"/>
              <a:t>也被应用到切向上</a:t>
            </a:r>
            <a:endParaRPr lang="en-US" altLang="zh-CN" sz="2400" dirty="0"/>
          </a:p>
        </p:txBody>
      </p:sp>
      <p:graphicFrame>
        <p:nvGraphicFramePr>
          <p:cNvPr id="9" name="对象 8">
            <a:extLst>
              <a:ext uri="{FF2B5EF4-FFF2-40B4-BE49-F238E27FC236}">
                <a16:creationId xmlns:a16="http://schemas.microsoft.com/office/drawing/2014/main" id="{73764042-2394-7360-FBAA-18F3515C0ACF}"/>
              </a:ext>
            </a:extLst>
          </p:cNvPr>
          <p:cNvGraphicFramePr>
            <a:graphicFrameLocks noChangeAspect="1"/>
          </p:cNvGraphicFramePr>
          <p:nvPr>
            <p:extLst>
              <p:ext uri="{D42A27DB-BD31-4B8C-83A1-F6EECF244321}">
                <p14:modId xmlns:p14="http://schemas.microsoft.com/office/powerpoint/2010/main" val="3030123323"/>
              </p:ext>
            </p:extLst>
          </p:nvPr>
        </p:nvGraphicFramePr>
        <p:xfrm>
          <a:off x="5463117" y="3600450"/>
          <a:ext cx="1064683" cy="846286"/>
        </p:xfrm>
        <a:graphic>
          <a:graphicData uri="http://schemas.openxmlformats.org/presentationml/2006/ole">
            <mc:AlternateContent xmlns:mc="http://schemas.openxmlformats.org/markup-compatibility/2006">
              <mc:Choice xmlns:v="urn:schemas-microsoft-com:vml" Requires="v">
                <p:oleObj name="Equation" r:id="rId2" imgW="495000" imgH="393480" progId="Equation.DSMT4">
                  <p:embed/>
                </p:oleObj>
              </mc:Choice>
              <mc:Fallback>
                <p:oleObj name="Equation" r:id="rId2" imgW="495000" imgH="393480" progId="Equation.DSMT4">
                  <p:embed/>
                  <p:pic>
                    <p:nvPicPr>
                      <p:cNvPr id="0" name=""/>
                      <p:cNvPicPr/>
                      <p:nvPr/>
                    </p:nvPicPr>
                    <p:blipFill>
                      <a:blip r:embed="rId3"/>
                      <a:stretch>
                        <a:fillRect/>
                      </a:stretch>
                    </p:blipFill>
                    <p:spPr>
                      <a:xfrm>
                        <a:off x="5463117" y="3600450"/>
                        <a:ext cx="1064683" cy="846286"/>
                      </a:xfrm>
                      <a:prstGeom prst="rect">
                        <a:avLst/>
                      </a:prstGeom>
                    </p:spPr>
                  </p:pic>
                </p:oleObj>
              </mc:Fallback>
            </mc:AlternateContent>
          </a:graphicData>
        </a:graphic>
      </p:graphicFrame>
    </p:spTree>
    <p:extLst>
      <p:ext uri="{BB962C8B-B14F-4D97-AF65-F5344CB8AC3E}">
        <p14:creationId xmlns:p14="http://schemas.microsoft.com/office/powerpoint/2010/main" val="1886377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cs typeface="Calibri" panose="020F0502020204030204" pitchFamily="34" charset="0"/>
              </a:rPr>
              <a:t>完美导体</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1832652" y="1928058"/>
            <a:ext cx="4547119" cy="384874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a:p>
            <a:pPr marL="0" indent="0">
              <a:buNone/>
            </a:pPr>
            <a:endParaRPr lang="en-US" altLang="zh-CN" sz="2400" dirty="0"/>
          </a:p>
        </p:txBody>
      </p:sp>
      <p:pic>
        <p:nvPicPr>
          <p:cNvPr id="3" name="图片 2">
            <a:extLst>
              <a:ext uri="{FF2B5EF4-FFF2-40B4-BE49-F238E27FC236}">
                <a16:creationId xmlns:a16="http://schemas.microsoft.com/office/drawing/2014/main" id="{67689681-98C2-8519-00BE-21E1EF41EC86}"/>
              </a:ext>
            </a:extLst>
          </p:cNvPr>
          <p:cNvPicPr>
            <a:picLocks noChangeAspect="1"/>
          </p:cNvPicPr>
          <p:nvPr/>
        </p:nvPicPr>
        <p:blipFill>
          <a:blip r:embed="rId2"/>
          <a:stretch>
            <a:fillRect/>
          </a:stretch>
        </p:blipFill>
        <p:spPr>
          <a:xfrm>
            <a:off x="6648326" y="1960488"/>
            <a:ext cx="4140605" cy="3718525"/>
          </a:xfrm>
          <a:prstGeom prst="rect">
            <a:avLst/>
          </a:prstGeom>
        </p:spPr>
      </p:pic>
      <p:graphicFrame>
        <p:nvGraphicFramePr>
          <p:cNvPr id="4" name="对象 3">
            <a:extLst>
              <a:ext uri="{FF2B5EF4-FFF2-40B4-BE49-F238E27FC236}">
                <a16:creationId xmlns:a16="http://schemas.microsoft.com/office/drawing/2014/main" id="{418C39CC-64A4-B64E-D5E1-2BDFAFA383BF}"/>
              </a:ext>
            </a:extLst>
          </p:cNvPr>
          <p:cNvGraphicFramePr>
            <a:graphicFrameLocks noChangeAspect="1"/>
          </p:cNvGraphicFramePr>
          <p:nvPr/>
        </p:nvGraphicFramePr>
        <p:xfrm>
          <a:off x="3003816" y="2898775"/>
          <a:ext cx="2547937" cy="530225"/>
        </p:xfrm>
        <a:graphic>
          <a:graphicData uri="http://schemas.openxmlformats.org/presentationml/2006/ole">
            <mc:AlternateContent xmlns:mc="http://schemas.openxmlformats.org/markup-compatibility/2006">
              <mc:Choice xmlns:v="urn:schemas-microsoft-com:vml" Requires="v">
                <p:oleObj name="Equation" r:id="rId3" imgW="1155600" imgH="241200" progId="Equation.DSMT4">
                  <p:embed/>
                </p:oleObj>
              </mc:Choice>
              <mc:Fallback>
                <p:oleObj name="Equation" r:id="rId3" imgW="1155600" imgH="241200" progId="Equation.DSMT4">
                  <p:embed/>
                  <p:pic>
                    <p:nvPicPr>
                      <p:cNvPr id="4" name="对象 3">
                        <a:extLst>
                          <a:ext uri="{FF2B5EF4-FFF2-40B4-BE49-F238E27FC236}">
                            <a16:creationId xmlns:a16="http://schemas.microsoft.com/office/drawing/2014/main" id="{418C39CC-64A4-B64E-D5E1-2BDFAFA383BF}"/>
                          </a:ext>
                        </a:extLst>
                      </p:cNvPr>
                      <p:cNvPicPr/>
                      <p:nvPr/>
                    </p:nvPicPr>
                    <p:blipFill>
                      <a:blip r:embed="rId4"/>
                      <a:stretch>
                        <a:fillRect/>
                      </a:stretch>
                    </p:blipFill>
                    <p:spPr>
                      <a:xfrm>
                        <a:off x="3003816" y="2898775"/>
                        <a:ext cx="2547937" cy="53022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6F5186BA-04A2-70F4-4BEC-7A639181F4EE}"/>
              </a:ext>
            </a:extLst>
          </p:cNvPr>
          <p:cNvGraphicFramePr>
            <a:graphicFrameLocks noChangeAspect="1"/>
          </p:cNvGraphicFramePr>
          <p:nvPr/>
        </p:nvGraphicFramePr>
        <p:xfrm>
          <a:off x="3083512" y="3429000"/>
          <a:ext cx="1474787" cy="511175"/>
        </p:xfrm>
        <a:graphic>
          <a:graphicData uri="http://schemas.openxmlformats.org/presentationml/2006/ole">
            <mc:AlternateContent xmlns:mc="http://schemas.openxmlformats.org/markup-compatibility/2006">
              <mc:Choice xmlns:v="urn:schemas-microsoft-com:vml" Requires="v">
                <p:oleObj name="Equation" r:id="rId5" imgW="698400" imgH="241200" progId="Equation.DSMT4">
                  <p:embed/>
                </p:oleObj>
              </mc:Choice>
              <mc:Fallback>
                <p:oleObj name="Equation" r:id="rId5" imgW="698400" imgH="241200" progId="Equation.DSMT4">
                  <p:embed/>
                  <p:pic>
                    <p:nvPicPr>
                      <p:cNvPr id="5" name="对象 4">
                        <a:extLst>
                          <a:ext uri="{FF2B5EF4-FFF2-40B4-BE49-F238E27FC236}">
                            <a16:creationId xmlns:a16="http://schemas.microsoft.com/office/drawing/2014/main" id="{6F5186BA-04A2-70F4-4BEC-7A639181F4EE}"/>
                          </a:ext>
                        </a:extLst>
                      </p:cNvPr>
                      <p:cNvPicPr/>
                      <p:nvPr/>
                    </p:nvPicPr>
                    <p:blipFill>
                      <a:blip r:embed="rId6"/>
                      <a:stretch>
                        <a:fillRect/>
                      </a:stretch>
                    </p:blipFill>
                    <p:spPr>
                      <a:xfrm>
                        <a:off x="3083512" y="3429000"/>
                        <a:ext cx="1474787" cy="511175"/>
                      </a:xfrm>
                      <a:prstGeom prst="rect">
                        <a:avLst/>
                      </a:prstGeom>
                    </p:spPr>
                  </p:pic>
                </p:oleObj>
              </mc:Fallback>
            </mc:AlternateContent>
          </a:graphicData>
        </a:graphic>
      </p:graphicFrame>
    </p:spTree>
    <p:extLst>
      <p:ext uri="{BB962C8B-B14F-4D97-AF65-F5344CB8AC3E}">
        <p14:creationId xmlns:p14="http://schemas.microsoft.com/office/powerpoint/2010/main" val="3761236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cs typeface="Calibri" panose="020F0502020204030204" pitchFamily="34" charset="0"/>
              </a:rPr>
              <a:t>绝缘体</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053167" y="2085523"/>
            <a:ext cx="8314266"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p:txBody>
      </p:sp>
      <p:sp>
        <p:nvSpPr>
          <p:cNvPr id="3" name="Content Placeholder 2">
            <a:extLst>
              <a:ext uri="{FF2B5EF4-FFF2-40B4-BE49-F238E27FC236}">
                <a16:creationId xmlns:a16="http://schemas.microsoft.com/office/drawing/2014/main" id="{CE9C03BC-8FE7-E921-A003-CCD44A2A2BDD}"/>
              </a:ext>
            </a:extLst>
          </p:cNvPr>
          <p:cNvSpPr txBox="1">
            <a:spLocks/>
          </p:cNvSpPr>
          <p:nvPr/>
        </p:nvSpPr>
        <p:spPr>
          <a:xfrm>
            <a:off x="1803399" y="2107254"/>
            <a:ext cx="8585201" cy="383267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zh-CN" altLang="en-US" sz="2400" dirty="0"/>
              <a:t>磁场轻易穿透绝缘体，这使得其上的</a:t>
            </a:r>
            <a:r>
              <a:rPr lang="zh-CN" altLang="en-US" sz="2400" u="sng" dirty="0"/>
              <a:t>梯度</a:t>
            </a:r>
            <a:r>
              <a:rPr lang="zh-CN" altLang="en-US" sz="2400" dirty="0"/>
              <a:t>和</a:t>
            </a:r>
            <a:r>
              <a:rPr lang="zh-CN" altLang="en-US" sz="2400" u="sng" dirty="0"/>
              <a:t>旋度</a:t>
            </a:r>
            <a:r>
              <a:rPr lang="zh-CN" altLang="en-US" sz="2400" dirty="0"/>
              <a:t>都是</a:t>
            </a:r>
            <a:r>
              <a:rPr lang="en-US" altLang="zh-CN" sz="2400" dirty="0"/>
              <a:t>0</a:t>
            </a:r>
          </a:p>
          <a:p>
            <a:pPr marL="0" indent="0">
              <a:buNone/>
            </a:pPr>
            <a:r>
              <a:rPr lang="en-US" altLang="zh-CN" sz="2400" dirty="0"/>
              <a:t>Neumann boundaries </a:t>
            </a:r>
          </a:p>
        </p:txBody>
      </p:sp>
      <p:graphicFrame>
        <p:nvGraphicFramePr>
          <p:cNvPr id="4" name="对象 3">
            <a:extLst>
              <a:ext uri="{FF2B5EF4-FFF2-40B4-BE49-F238E27FC236}">
                <a16:creationId xmlns:a16="http://schemas.microsoft.com/office/drawing/2014/main" id="{0EE17098-4F4C-FCF1-ED5D-2C303023A0DB}"/>
              </a:ext>
            </a:extLst>
          </p:cNvPr>
          <p:cNvGraphicFramePr>
            <a:graphicFrameLocks noChangeAspect="1"/>
          </p:cNvGraphicFramePr>
          <p:nvPr>
            <p:extLst>
              <p:ext uri="{D42A27DB-BD31-4B8C-83A1-F6EECF244321}">
                <p14:modId xmlns:p14="http://schemas.microsoft.com/office/powerpoint/2010/main" val="1970184701"/>
              </p:ext>
            </p:extLst>
          </p:nvPr>
        </p:nvGraphicFramePr>
        <p:xfrm>
          <a:off x="4260320" y="3223683"/>
          <a:ext cx="3197071" cy="410633"/>
        </p:xfrm>
        <a:graphic>
          <a:graphicData uri="http://schemas.openxmlformats.org/presentationml/2006/ole">
            <mc:AlternateContent xmlns:mc="http://schemas.openxmlformats.org/markup-compatibility/2006">
              <mc:Choice xmlns:v="urn:schemas-microsoft-com:vml" Requires="v">
                <p:oleObj name="Equation" r:id="rId2" imgW="1384200" imgH="177480" progId="Equation.DSMT4">
                  <p:embed/>
                </p:oleObj>
              </mc:Choice>
              <mc:Fallback>
                <p:oleObj name="Equation" r:id="rId2" imgW="1384200" imgH="177480" progId="Equation.DSMT4">
                  <p:embed/>
                  <p:pic>
                    <p:nvPicPr>
                      <p:cNvPr id="0" name=""/>
                      <p:cNvPicPr/>
                      <p:nvPr/>
                    </p:nvPicPr>
                    <p:blipFill>
                      <a:blip r:embed="rId3"/>
                      <a:stretch>
                        <a:fillRect/>
                      </a:stretch>
                    </p:blipFill>
                    <p:spPr>
                      <a:xfrm>
                        <a:off x="4260320" y="3223683"/>
                        <a:ext cx="3197071" cy="41063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226E41FC-8C0B-AAB0-DF4C-C9B43EA3C6CF}"/>
              </a:ext>
            </a:extLst>
          </p:cNvPr>
          <p:cNvGraphicFramePr>
            <a:graphicFrameLocks noChangeAspect="1"/>
          </p:cNvGraphicFramePr>
          <p:nvPr>
            <p:extLst>
              <p:ext uri="{D42A27DB-BD31-4B8C-83A1-F6EECF244321}">
                <p14:modId xmlns:p14="http://schemas.microsoft.com/office/powerpoint/2010/main" val="4245346458"/>
              </p:ext>
            </p:extLst>
          </p:nvPr>
        </p:nvGraphicFramePr>
        <p:xfrm>
          <a:off x="6393766" y="4393669"/>
          <a:ext cx="1063625" cy="846137"/>
        </p:xfrm>
        <a:graphic>
          <a:graphicData uri="http://schemas.openxmlformats.org/presentationml/2006/ole">
            <mc:AlternateContent xmlns:mc="http://schemas.openxmlformats.org/markup-compatibility/2006">
              <mc:Choice xmlns:v="urn:schemas-microsoft-com:vml" Requires="v">
                <p:oleObj name="Equation" r:id="rId4" imgW="1063879" imgH="846030" progId="Equation.DSMT4">
                  <p:embed/>
                </p:oleObj>
              </mc:Choice>
              <mc:Fallback>
                <p:oleObj name="Equation" r:id="rId4" imgW="1063879" imgH="846030" progId="Equation.DSMT4">
                  <p:embed/>
                  <p:pic>
                    <p:nvPicPr>
                      <p:cNvPr id="0" name=""/>
                      <p:cNvPicPr/>
                      <p:nvPr/>
                    </p:nvPicPr>
                    <p:blipFill>
                      <a:blip r:embed="rId5"/>
                      <a:stretch>
                        <a:fillRect/>
                      </a:stretch>
                    </p:blipFill>
                    <p:spPr>
                      <a:xfrm>
                        <a:off x="6393766" y="4393669"/>
                        <a:ext cx="1063625" cy="846137"/>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7AD23DE-FD60-D080-EFB7-51241125C2F1}"/>
              </a:ext>
            </a:extLst>
          </p:cNvPr>
          <p:cNvGraphicFramePr>
            <a:graphicFrameLocks noChangeAspect="1"/>
          </p:cNvGraphicFramePr>
          <p:nvPr>
            <p:extLst>
              <p:ext uri="{D42A27DB-BD31-4B8C-83A1-F6EECF244321}">
                <p14:modId xmlns:p14="http://schemas.microsoft.com/office/powerpoint/2010/main" val="582466177"/>
              </p:ext>
            </p:extLst>
          </p:nvPr>
        </p:nvGraphicFramePr>
        <p:xfrm>
          <a:off x="4362979" y="4393670"/>
          <a:ext cx="1119084" cy="846137"/>
        </p:xfrm>
        <a:graphic>
          <a:graphicData uri="http://schemas.openxmlformats.org/presentationml/2006/ole">
            <mc:AlternateContent xmlns:mc="http://schemas.openxmlformats.org/markup-compatibility/2006">
              <mc:Choice xmlns:v="urn:schemas-microsoft-com:vml" Requires="v">
                <p:oleObj name="Equation" r:id="rId6" imgW="520560" imgH="393480" progId="Equation.DSMT4">
                  <p:embed/>
                </p:oleObj>
              </mc:Choice>
              <mc:Fallback>
                <p:oleObj name="Equation" r:id="rId6" imgW="520560" imgH="393480" progId="Equation.DSMT4">
                  <p:embed/>
                  <p:pic>
                    <p:nvPicPr>
                      <p:cNvPr id="0" name=""/>
                      <p:cNvPicPr/>
                      <p:nvPr/>
                    </p:nvPicPr>
                    <p:blipFill>
                      <a:blip r:embed="rId7"/>
                      <a:stretch>
                        <a:fillRect/>
                      </a:stretch>
                    </p:blipFill>
                    <p:spPr>
                      <a:xfrm>
                        <a:off x="4362979" y="4393670"/>
                        <a:ext cx="1119084" cy="846137"/>
                      </a:xfrm>
                      <a:prstGeom prst="rect">
                        <a:avLst/>
                      </a:prstGeom>
                    </p:spPr>
                  </p:pic>
                </p:oleObj>
              </mc:Fallback>
            </mc:AlternateContent>
          </a:graphicData>
        </a:graphic>
      </p:graphicFrame>
    </p:spTree>
    <p:extLst>
      <p:ext uri="{BB962C8B-B14F-4D97-AF65-F5344CB8AC3E}">
        <p14:creationId xmlns:p14="http://schemas.microsoft.com/office/powerpoint/2010/main" val="2377950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cs typeface="Calibri" panose="020F0502020204030204" pitchFamily="34" charset="0"/>
              </a:rPr>
              <a:t>电阻墙</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053167" y="2085523"/>
            <a:ext cx="8314266"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p:txBody>
      </p:sp>
      <p:sp>
        <p:nvSpPr>
          <p:cNvPr id="3" name="Content Placeholder 2">
            <a:extLst>
              <a:ext uri="{FF2B5EF4-FFF2-40B4-BE49-F238E27FC236}">
                <a16:creationId xmlns:a16="http://schemas.microsoft.com/office/drawing/2014/main" id="{CE9C03BC-8FE7-E921-A003-CCD44A2A2BDD}"/>
              </a:ext>
            </a:extLst>
          </p:cNvPr>
          <p:cNvSpPr txBox="1">
            <a:spLocks/>
          </p:cNvSpPr>
          <p:nvPr/>
        </p:nvSpPr>
        <p:spPr>
          <a:xfrm>
            <a:off x="1803399" y="2107254"/>
            <a:ext cx="8585201" cy="383267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zh-CN" altLang="en-US" sz="2400" dirty="0"/>
              <a:t>电阻壁的情况更加复杂。</a:t>
            </a:r>
            <a:endParaRPr lang="en-US" altLang="zh-CN" sz="2400" dirty="0"/>
          </a:p>
          <a:p>
            <a:pPr algn="l"/>
            <a:r>
              <a:rPr lang="zh-CN" altLang="en-US" sz="2400" dirty="0"/>
              <a:t>目前主流的电阻性边界条件是复制的边界条件，离子体与刚体相互侵入</a:t>
            </a:r>
            <a:endParaRPr lang="en-US" altLang="zh-CN" sz="2400" dirty="0"/>
          </a:p>
          <a:p>
            <a:pPr algn="l"/>
            <a:endParaRPr lang="en-US" altLang="zh-CN" sz="2400" dirty="0"/>
          </a:p>
        </p:txBody>
      </p:sp>
      <p:pic>
        <p:nvPicPr>
          <p:cNvPr id="5" name="图片 4">
            <a:extLst>
              <a:ext uri="{FF2B5EF4-FFF2-40B4-BE49-F238E27FC236}">
                <a16:creationId xmlns:a16="http://schemas.microsoft.com/office/drawing/2014/main" id="{E14482B0-9653-1A9D-C6B0-4485BB2EFBB3}"/>
              </a:ext>
            </a:extLst>
          </p:cNvPr>
          <p:cNvPicPr>
            <a:picLocks noChangeAspect="1"/>
          </p:cNvPicPr>
          <p:nvPr/>
        </p:nvPicPr>
        <p:blipFill>
          <a:blip r:embed="rId2"/>
          <a:stretch>
            <a:fillRect/>
          </a:stretch>
        </p:blipFill>
        <p:spPr>
          <a:xfrm>
            <a:off x="4520775" y="3691946"/>
            <a:ext cx="2569687" cy="875388"/>
          </a:xfrm>
          <a:prstGeom prst="rect">
            <a:avLst/>
          </a:prstGeom>
        </p:spPr>
      </p:pic>
    </p:spTree>
    <p:extLst>
      <p:ext uri="{BB962C8B-B14F-4D97-AF65-F5344CB8AC3E}">
        <p14:creationId xmlns:p14="http://schemas.microsoft.com/office/powerpoint/2010/main" val="3689837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87A68-EC70-F1E3-1E60-DD2FCA38E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FEE16-6E46-25A8-E97C-AE1D4DC23177}"/>
              </a:ext>
            </a:extLst>
          </p:cNvPr>
          <p:cNvSpPr>
            <a:spLocks noGrp="1"/>
          </p:cNvSpPr>
          <p:nvPr>
            <p:ph type="title"/>
          </p:nvPr>
        </p:nvSpPr>
        <p:spPr/>
        <p:txBody>
          <a:bodyPr>
            <a:normAutofit/>
          </a:bodyPr>
          <a:lstStyle/>
          <a:p>
            <a:pPr algn="ctr"/>
            <a:r>
              <a:rPr lang="zh-CN" altLang="en-US" sz="3600" dirty="0">
                <a:cs typeface="Calibri" panose="020F0502020204030204" pitchFamily="34" charset="0"/>
              </a:rPr>
              <a:t>电阻墙</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68456580-14B6-D643-0703-A0C7369F7ACD}"/>
              </a:ext>
            </a:extLst>
          </p:cNvPr>
          <p:cNvSpPr txBox="1">
            <a:spLocks/>
          </p:cNvSpPr>
          <p:nvPr/>
        </p:nvSpPr>
        <p:spPr>
          <a:xfrm>
            <a:off x="2053167" y="2085523"/>
            <a:ext cx="8314266"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p:txBody>
      </p:sp>
      <p:sp>
        <p:nvSpPr>
          <p:cNvPr id="3" name="Content Placeholder 2">
            <a:extLst>
              <a:ext uri="{FF2B5EF4-FFF2-40B4-BE49-F238E27FC236}">
                <a16:creationId xmlns:a16="http://schemas.microsoft.com/office/drawing/2014/main" id="{3E2B809A-1B92-B089-EBDC-922F22E24A9A}"/>
              </a:ext>
            </a:extLst>
          </p:cNvPr>
          <p:cNvSpPr txBox="1">
            <a:spLocks/>
          </p:cNvSpPr>
          <p:nvPr/>
        </p:nvSpPr>
        <p:spPr>
          <a:xfrm>
            <a:off x="1803399" y="2107254"/>
            <a:ext cx="8585201" cy="383267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endParaRPr lang="en-US" altLang="zh-CN" sz="2400" dirty="0"/>
          </a:p>
        </p:txBody>
      </p:sp>
      <p:pic>
        <p:nvPicPr>
          <p:cNvPr id="6" name="图片 5">
            <a:extLst>
              <a:ext uri="{FF2B5EF4-FFF2-40B4-BE49-F238E27FC236}">
                <a16:creationId xmlns:a16="http://schemas.microsoft.com/office/drawing/2014/main" id="{9C181581-802B-5076-FFC5-6ED79EC9489E}"/>
              </a:ext>
            </a:extLst>
          </p:cNvPr>
          <p:cNvPicPr>
            <a:picLocks noChangeAspect="1"/>
          </p:cNvPicPr>
          <p:nvPr/>
        </p:nvPicPr>
        <p:blipFill>
          <a:blip r:embed="rId2"/>
          <a:stretch>
            <a:fillRect/>
          </a:stretch>
        </p:blipFill>
        <p:spPr>
          <a:xfrm>
            <a:off x="1583044" y="2085523"/>
            <a:ext cx="4080864" cy="3844623"/>
          </a:xfrm>
          <a:prstGeom prst="rect">
            <a:avLst/>
          </a:prstGeom>
        </p:spPr>
      </p:pic>
      <p:pic>
        <p:nvPicPr>
          <p:cNvPr id="13" name="图片 12">
            <a:extLst>
              <a:ext uri="{FF2B5EF4-FFF2-40B4-BE49-F238E27FC236}">
                <a16:creationId xmlns:a16="http://schemas.microsoft.com/office/drawing/2014/main" id="{A9C3C280-BAC0-F39F-F78A-BDC57DBA9BB0}"/>
              </a:ext>
            </a:extLst>
          </p:cNvPr>
          <p:cNvPicPr>
            <a:picLocks noChangeAspect="1"/>
          </p:cNvPicPr>
          <p:nvPr/>
        </p:nvPicPr>
        <p:blipFill>
          <a:blip r:embed="rId3"/>
          <a:stretch>
            <a:fillRect/>
          </a:stretch>
        </p:blipFill>
        <p:spPr>
          <a:xfrm>
            <a:off x="6252034" y="1006445"/>
            <a:ext cx="4606689" cy="5768840"/>
          </a:xfrm>
          <a:prstGeom prst="rect">
            <a:avLst/>
          </a:prstGeom>
        </p:spPr>
      </p:pic>
    </p:spTree>
    <p:extLst>
      <p:ext uri="{BB962C8B-B14F-4D97-AF65-F5344CB8AC3E}">
        <p14:creationId xmlns:p14="http://schemas.microsoft.com/office/powerpoint/2010/main" val="794073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sz="3600" dirty="0">
                <a:cs typeface="Calibri" panose="020F0502020204030204" pitchFamily="34" charset="0"/>
              </a:rPr>
              <a:t>Consistency</a:t>
            </a: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2019611" y="1934521"/>
            <a:ext cx="8314266" cy="344859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p:txBody>
      </p:sp>
      <p:sp>
        <p:nvSpPr>
          <p:cNvPr id="5" name="文本框 4">
            <a:extLst>
              <a:ext uri="{FF2B5EF4-FFF2-40B4-BE49-F238E27FC236}">
                <a16:creationId xmlns:a16="http://schemas.microsoft.com/office/drawing/2014/main" id="{79E130E6-2EB8-B8C1-2E06-04178575E087}"/>
              </a:ext>
            </a:extLst>
          </p:cNvPr>
          <p:cNvSpPr txBox="1"/>
          <p:nvPr/>
        </p:nvSpPr>
        <p:spPr>
          <a:xfrm>
            <a:off x="1958828" y="5916027"/>
            <a:ext cx="8871359" cy="215444"/>
          </a:xfrm>
          <a:prstGeom prst="rect">
            <a:avLst/>
          </a:prstGeom>
          <a:noFill/>
        </p:spPr>
        <p:txBody>
          <a:bodyPr wrap="square" rtlCol="0">
            <a:spAutoFit/>
          </a:bodyPr>
          <a:lstStyle/>
          <a:p>
            <a:pPr algn="l"/>
            <a:r>
              <a:rPr lang="en-US" altLang="zh-CN" sz="800" dirty="0">
                <a:solidFill>
                  <a:schemeClr val="tx1">
                    <a:lumMod val="50000"/>
                    <a:lumOff val="50000"/>
                  </a:schemeClr>
                </a:solidFill>
              </a:rPr>
              <a:t>Plot is from ‘</a:t>
            </a:r>
            <a:r>
              <a:rPr lang="en-US" altLang="zh-CN" sz="800" b="0" i="0" u="none" strike="noStrike" baseline="0" dirty="0">
                <a:solidFill>
                  <a:schemeClr val="tx1">
                    <a:lumMod val="50000"/>
                    <a:lumOff val="50000"/>
                  </a:schemeClr>
                </a:solidFill>
                <a:latin typeface="NimbusRomNo9L-Regu"/>
              </a:rPr>
              <a:t>[40] Sambasivan, S. K. and </a:t>
            </a:r>
            <a:r>
              <a:rPr lang="en-US" altLang="zh-CN" sz="800" b="0" i="0" u="none" strike="noStrike" baseline="0" dirty="0" err="1">
                <a:solidFill>
                  <a:schemeClr val="tx1">
                    <a:lumMod val="50000"/>
                    <a:lumOff val="50000"/>
                  </a:schemeClr>
                </a:solidFill>
                <a:latin typeface="NimbusRomNo9L-Regu"/>
              </a:rPr>
              <a:t>UdayKumar</a:t>
            </a:r>
            <a:r>
              <a:rPr lang="en-US" altLang="zh-CN" sz="800" b="0" i="0" u="none" strike="noStrike" baseline="0" dirty="0">
                <a:solidFill>
                  <a:schemeClr val="tx1">
                    <a:lumMod val="50000"/>
                    <a:lumOff val="50000"/>
                  </a:schemeClr>
                </a:solidFill>
                <a:latin typeface="NimbusRomNo9L-Regu"/>
              </a:rPr>
              <a:t>, H. (2009). Ghost fluid method for strong shock interactions part 2: immersed solid boundaries. </a:t>
            </a:r>
            <a:r>
              <a:rPr lang="en-US" altLang="zh-CN" sz="800" b="0" i="0" u="none" strike="noStrike" baseline="0" dirty="0">
                <a:solidFill>
                  <a:schemeClr val="tx1">
                    <a:lumMod val="50000"/>
                    <a:lumOff val="50000"/>
                  </a:schemeClr>
                </a:solidFill>
                <a:latin typeface="NimbusRomNo9L-ReguItal"/>
              </a:rPr>
              <a:t>AIAA journal</a:t>
            </a:r>
            <a:r>
              <a:rPr lang="en-US" altLang="zh-CN" sz="800" b="0" i="0" u="none" strike="noStrike" baseline="0" dirty="0">
                <a:solidFill>
                  <a:schemeClr val="tx1">
                    <a:lumMod val="50000"/>
                    <a:lumOff val="50000"/>
                  </a:schemeClr>
                </a:solidFill>
                <a:latin typeface="NimbusRomNo9L-Regu"/>
              </a:rPr>
              <a:t>, 47(12):2923–2937.</a:t>
            </a:r>
            <a:r>
              <a:rPr lang="en-US" altLang="zh-CN" sz="800" dirty="0">
                <a:solidFill>
                  <a:schemeClr val="tx1">
                    <a:lumMod val="50000"/>
                    <a:lumOff val="50000"/>
                  </a:schemeClr>
                </a:solidFill>
              </a:rPr>
              <a:t>’ </a:t>
            </a:r>
            <a:endParaRPr lang="zh-CN" altLang="en-US" sz="800" dirty="0">
              <a:solidFill>
                <a:schemeClr val="tx1">
                  <a:lumMod val="50000"/>
                  <a:lumOff val="50000"/>
                </a:schemeClr>
              </a:solidFill>
            </a:endParaRPr>
          </a:p>
        </p:txBody>
      </p:sp>
      <p:pic>
        <p:nvPicPr>
          <p:cNvPr id="6" name="图片 5">
            <a:extLst>
              <a:ext uri="{FF2B5EF4-FFF2-40B4-BE49-F238E27FC236}">
                <a16:creationId xmlns:a16="http://schemas.microsoft.com/office/drawing/2014/main" id="{E9FE11E3-497D-84DD-AA32-C9A3AEE5D02D}"/>
              </a:ext>
            </a:extLst>
          </p:cNvPr>
          <p:cNvPicPr>
            <a:picLocks noChangeAspect="1"/>
          </p:cNvPicPr>
          <p:nvPr/>
        </p:nvPicPr>
        <p:blipFill>
          <a:blip r:embed="rId2"/>
          <a:stretch>
            <a:fillRect/>
          </a:stretch>
        </p:blipFill>
        <p:spPr>
          <a:xfrm>
            <a:off x="0" y="0"/>
            <a:ext cx="4907768" cy="6858000"/>
          </a:xfrm>
          <a:prstGeom prst="rect">
            <a:avLst/>
          </a:prstGeom>
          <a:ln w="3175">
            <a:solidFill>
              <a:schemeClr val="accent1"/>
            </a:solidFill>
          </a:ln>
        </p:spPr>
      </p:pic>
      <p:pic>
        <p:nvPicPr>
          <p:cNvPr id="9" name="图片 8">
            <a:extLst>
              <a:ext uri="{FF2B5EF4-FFF2-40B4-BE49-F238E27FC236}">
                <a16:creationId xmlns:a16="http://schemas.microsoft.com/office/drawing/2014/main" id="{D73414B7-1750-E868-BA3B-D8F33004C24C}"/>
              </a:ext>
            </a:extLst>
          </p:cNvPr>
          <p:cNvPicPr>
            <a:picLocks noChangeAspect="1"/>
          </p:cNvPicPr>
          <p:nvPr/>
        </p:nvPicPr>
        <p:blipFill>
          <a:blip r:embed="rId3"/>
          <a:stretch>
            <a:fillRect/>
          </a:stretch>
        </p:blipFill>
        <p:spPr>
          <a:xfrm>
            <a:off x="1459068" y="-20705"/>
            <a:ext cx="4867452" cy="6858000"/>
          </a:xfrm>
          <a:prstGeom prst="rect">
            <a:avLst/>
          </a:prstGeom>
          <a:ln w="3175">
            <a:solidFill>
              <a:schemeClr val="tx1"/>
            </a:solidFill>
          </a:ln>
        </p:spPr>
      </p:pic>
      <p:pic>
        <p:nvPicPr>
          <p:cNvPr id="11" name="图片 10">
            <a:extLst>
              <a:ext uri="{FF2B5EF4-FFF2-40B4-BE49-F238E27FC236}">
                <a16:creationId xmlns:a16="http://schemas.microsoft.com/office/drawing/2014/main" id="{4C4A2EE8-D67D-1E57-5367-6C7CA3E3C4C4}"/>
              </a:ext>
            </a:extLst>
          </p:cNvPr>
          <p:cNvPicPr>
            <a:picLocks noChangeAspect="1"/>
          </p:cNvPicPr>
          <p:nvPr/>
        </p:nvPicPr>
        <p:blipFill>
          <a:blip r:embed="rId4"/>
          <a:stretch>
            <a:fillRect/>
          </a:stretch>
        </p:blipFill>
        <p:spPr>
          <a:xfrm>
            <a:off x="3014689" y="-6902"/>
            <a:ext cx="4865397" cy="685800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5" name="图片 14">
            <a:extLst>
              <a:ext uri="{FF2B5EF4-FFF2-40B4-BE49-F238E27FC236}">
                <a16:creationId xmlns:a16="http://schemas.microsoft.com/office/drawing/2014/main" id="{29E0552E-B6FE-E7ED-FEE9-4F4186CC7825}"/>
              </a:ext>
            </a:extLst>
          </p:cNvPr>
          <p:cNvPicPr>
            <a:picLocks noChangeAspect="1"/>
          </p:cNvPicPr>
          <p:nvPr/>
        </p:nvPicPr>
        <p:blipFill>
          <a:blip r:embed="rId5"/>
          <a:stretch>
            <a:fillRect/>
          </a:stretch>
        </p:blipFill>
        <p:spPr>
          <a:xfrm>
            <a:off x="4433607" y="-48312"/>
            <a:ext cx="5002100" cy="6885607"/>
          </a:xfrm>
          <a:prstGeom prst="rect">
            <a:avLst/>
          </a:prstGeom>
          <a:ln w="3175">
            <a:solidFill>
              <a:schemeClr val="tx1"/>
            </a:solidFill>
          </a:ln>
        </p:spPr>
      </p:pic>
      <p:pic>
        <p:nvPicPr>
          <p:cNvPr id="19" name="图片 18">
            <a:extLst>
              <a:ext uri="{FF2B5EF4-FFF2-40B4-BE49-F238E27FC236}">
                <a16:creationId xmlns:a16="http://schemas.microsoft.com/office/drawing/2014/main" id="{35C98E5C-4871-8BAC-E410-2E8BF92F32C3}"/>
              </a:ext>
            </a:extLst>
          </p:cNvPr>
          <p:cNvPicPr>
            <a:picLocks noChangeAspect="1"/>
          </p:cNvPicPr>
          <p:nvPr/>
        </p:nvPicPr>
        <p:blipFill>
          <a:blip r:embed="rId6"/>
          <a:stretch>
            <a:fillRect/>
          </a:stretch>
        </p:blipFill>
        <p:spPr>
          <a:xfrm>
            <a:off x="5916426" y="0"/>
            <a:ext cx="4913761" cy="6858000"/>
          </a:xfrm>
          <a:prstGeom prst="rect">
            <a:avLst/>
          </a:prstGeom>
          <a:ln w="3175">
            <a:solidFill>
              <a:schemeClr val="tx1"/>
            </a:solidFill>
          </a:ln>
        </p:spPr>
      </p:pic>
      <p:pic>
        <p:nvPicPr>
          <p:cNvPr id="21" name="图片 20">
            <a:extLst>
              <a:ext uri="{FF2B5EF4-FFF2-40B4-BE49-F238E27FC236}">
                <a16:creationId xmlns:a16="http://schemas.microsoft.com/office/drawing/2014/main" id="{1F13E79E-FE31-6F64-C6D8-53AB0B4DDF57}"/>
              </a:ext>
            </a:extLst>
          </p:cNvPr>
          <p:cNvPicPr>
            <a:picLocks noChangeAspect="1"/>
          </p:cNvPicPr>
          <p:nvPr/>
        </p:nvPicPr>
        <p:blipFill>
          <a:blip r:embed="rId7"/>
          <a:stretch>
            <a:fillRect/>
          </a:stretch>
        </p:blipFill>
        <p:spPr>
          <a:xfrm>
            <a:off x="7264598" y="0"/>
            <a:ext cx="4927402" cy="6858000"/>
          </a:xfrm>
          <a:prstGeom prst="rect">
            <a:avLst/>
          </a:prstGeom>
          <a:ln w="3175">
            <a:solidFill>
              <a:schemeClr val="tx1"/>
            </a:solidFill>
          </a:ln>
        </p:spPr>
      </p:pic>
    </p:spTree>
    <p:extLst>
      <p:ext uri="{BB962C8B-B14F-4D97-AF65-F5344CB8AC3E}">
        <p14:creationId xmlns:p14="http://schemas.microsoft.com/office/powerpoint/2010/main" val="39224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C8250-9661-A5D7-3A2F-1DE5F1247700}"/>
            </a:ext>
          </a:extLst>
        </p:cNvPr>
        <p:cNvGrpSpPr/>
        <p:nvPr/>
      </p:nvGrpSpPr>
      <p:grpSpPr>
        <a:xfrm>
          <a:off x="0" y="0"/>
          <a:ext cx="0" cy="0"/>
          <a:chOff x="0" y="0"/>
          <a:chExt cx="0" cy="0"/>
        </a:xfrm>
      </p:grpSpPr>
      <p:sp>
        <p:nvSpPr>
          <p:cNvPr id="2" name="Заглавие 1">
            <a:extLst>
              <a:ext uri="{FF2B5EF4-FFF2-40B4-BE49-F238E27FC236}">
                <a16:creationId xmlns:a16="http://schemas.microsoft.com/office/drawing/2014/main" id="{6192363E-1154-ECFD-230E-DC94B8C13E0E}"/>
              </a:ext>
            </a:extLst>
          </p:cNvPr>
          <p:cNvSpPr>
            <a:spLocks noGrp="1"/>
          </p:cNvSpPr>
          <p:nvPr>
            <p:ph type="ctrTitle"/>
          </p:nvPr>
        </p:nvSpPr>
        <p:spPr>
          <a:xfrm>
            <a:off x="2287150" y="785365"/>
            <a:ext cx="8637073" cy="2541431"/>
          </a:xfrm>
        </p:spPr>
        <p:txBody>
          <a:bodyPr rtlCol="0">
            <a:normAutofit/>
          </a:bodyPr>
          <a:lstStyle/>
          <a:p>
            <a:pPr algn="ctr"/>
            <a:r>
              <a:rPr lang="zh-CN" altLang="en-US" dirty="0">
                <a:cs typeface="Calibri" panose="020F0502020204030204" pitchFamily="34" charset="0"/>
              </a:rPr>
              <a:t>验证实验</a:t>
            </a:r>
            <a:endParaRPr lang="bg-BG" dirty="0">
              <a:cs typeface="Calibri" panose="020F0502020204030204" pitchFamily="34" charset="0"/>
            </a:endParaRPr>
          </a:p>
        </p:txBody>
      </p:sp>
      <p:sp>
        <p:nvSpPr>
          <p:cNvPr id="3" name="Подзаглавие 2">
            <a:extLst>
              <a:ext uri="{FF2B5EF4-FFF2-40B4-BE49-F238E27FC236}">
                <a16:creationId xmlns:a16="http://schemas.microsoft.com/office/drawing/2014/main" id="{772F5907-C28F-B47F-0A88-56FC1F25C02B}"/>
              </a:ext>
            </a:extLst>
          </p:cNvPr>
          <p:cNvSpPr>
            <a:spLocks noGrp="1"/>
          </p:cNvSpPr>
          <p:nvPr>
            <p:ph type="subTitle" idx="1"/>
          </p:nvPr>
        </p:nvSpPr>
        <p:spPr/>
        <p:txBody>
          <a:bodyPr vert="horz" lIns="91440" tIns="91440" rIns="91440" bIns="91440" rtlCol="0" anchor="t">
            <a:normAutofit/>
          </a:bodyPr>
          <a:lstStyle/>
          <a:p>
            <a:pPr lvl="6" algn="l"/>
            <a:r>
              <a:rPr lang="en-US" altLang="zh-CN" cap="all" dirty="0">
                <a:latin typeface="Calibri"/>
                <a:cs typeface="Calibri"/>
              </a:rPr>
              <a:t>                     </a:t>
            </a:r>
            <a:endParaRPr lang="en-US" cap="all" dirty="0">
              <a:latin typeface="Calibri"/>
              <a:cs typeface="Calibri"/>
            </a:endParaRPr>
          </a:p>
        </p:txBody>
      </p:sp>
    </p:spTree>
    <p:extLst>
      <p:ext uri="{BB962C8B-B14F-4D97-AF65-F5344CB8AC3E}">
        <p14:creationId xmlns:p14="http://schemas.microsoft.com/office/powerpoint/2010/main" val="1867801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sz="3600" dirty="0">
                <a:cs typeface="Calibri" panose="020F0502020204030204" pitchFamily="34" charset="0"/>
              </a:rPr>
              <a:t>rotated Brio-</a:t>
            </a:r>
            <a:r>
              <a:rPr lang="en-US" sz="3600" dirty="0" err="1">
                <a:cs typeface="Calibri" panose="020F0502020204030204" pitchFamily="34" charset="0"/>
              </a:rPr>
              <a:t>wu</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1634066" y="2085523"/>
            <a:ext cx="9554633" cy="421791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altLang="zh-CN" sz="2400" dirty="0"/>
              <a:t>Heat plots for rotated Brio-Wu test.</a:t>
            </a:r>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p:txBody>
      </p:sp>
      <p:pic>
        <p:nvPicPr>
          <p:cNvPr id="5" name="图片 4">
            <a:extLst>
              <a:ext uri="{FF2B5EF4-FFF2-40B4-BE49-F238E27FC236}">
                <a16:creationId xmlns:a16="http://schemas.microsoft.com/office/drawing/2014/main" id="{7F2E4641-267A-A47B-3576-21B9EA37F4F8}"/>
              </a:ext>
            </a:extLst>
          </p:cNvPr>
          <p:cNvPicPr>
            <a:picLocks noChangeAspect="1"/>
          </p:cNvPicPr>
          <p:nvPr/>
        </p:nvPicPr>
        <p:blipFill>
          <a:blip r:embed="rId2"/>
          <a:stretch>
            <a:fillRect/>
          </a:stretch>
        </p:blipFill>
        <p:spPr>
          <a:xfrm>
            <a:off x="2565400" y="2764896"/>
            <a:ext cx="7476066" cy="2803525"/>
          </a:xfrm>
          <a:prstGeom prst="rect">
            <a:avLst/>
          </a:prstGeom>
        </p:spPr>
      </p:pic>
    </p:spTree>
    <p:extLst>
      <p:ext uri="{BB962C8B-B14F-4D97-AF65-F5344CB8AC3E}">
        <p14:creationId xmlns:p14="http://schemas.microsoft.com/office/powerpoint/2010/main" val="1500540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altLang="zh-CN" sz="3600" dirty="0">
                <a:cs typeface="Calibri" panose="020F0502020204030204" pitchFamily="34" charset="0"/>
              </a:rPr>
              <a:t>Orszag-Tang test</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1500219" y="1738231"/>
            <a:ext cx="9554633" cy="28291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a:p>
            <a:pPr marL="0" indent="0">
              <a:buNone/>
            </a:pPr>
            <a:endParaRPr lang="en-US" altLang="zh-CN" sz="2400" dirty="0"/>
          </a:p>
          <a:p>
            <a:pPr marL="0" indent="0">
              <a:buNone/>
            </a:pPr>
            <a:endParaRPr lang="en-US" altLang="zh-CN" sz="2400" dirty="0"/>
          </a:p>
        </p:txBody>
      </p:sp>
      <p:pic>
        <p:nvPicPr>
          <p:cNvPr id="4" name="图片 3">
            <a:extLst>
              <a:ext uri="{FF2B5EF4-FFF2-40B4-BE49-F238E27FC236}">
                <a16:creationId xmlns:a16="http://schemas.microsoft.com/office/drawing/2014/main" id="{78C25115-41C6-07DE-E156-F52A493D77C1}"/>
              </a:ext>
            </a:extLst>
          </p:cNvPr>
          <p:cNvPicPr>
            <a:picLocks noChangeAspect="1"/>
          </p:cNvPicPr>
          <p:nvPr/>
        </p:nvPicPr>
        <p:blipFill>
          <a:blip r:embed="rId2"/>
          <a:stretch>
            <a:fillRect/>
          </a:stretch>
        </p:blipFill>
        <p:spPr>
          <a:xfrm>
            <a:off x="1765291" y="1865507"/>
            <a:ext cx="3621442" cy="4074124"/>
          </a:xfrm>
          <a:prstGeom prst="rect">
            <a:avLst/>
          </a:prstGeom>
        </p:spPr>
      </p:pic>
      <p:pic>
        <p:nvPicPr>
          <p:cNvPr id="8" name="图片 7">
            <a:extLst>
              <a:ext uri="{FF2B5EF4-FFF2-40B4-BE49-F238E27FC236}">
                <a16:creationId xmlns:a16="http://schemas.microsoft.com/office/drawing/2014/main" id="{425FD5ED-1AFE-C522-99FD-0E5CF1855DE2}"/>
              </a:ext>
            </a:extLst>
          </p:cNvPr>
          <p:cNvPicPr>
            <a:picLocks noChangeAspect="1"/>
          </p:cNvPicPr>
          <p:nvPr/>
        </p:nvPicPr>
        <p:blipFill>
          <a:blip r:embed="rId3"/>
          <a:stretch>
            <a:fillRect/>
          </a:stretch>
        </p:blipFill>
        <p:spPr>
          <a:xfrm>
            <a:off x="5386733" y="1864196"/>
            <a:ext cx="2134938" cy="4074120"/>
          </a:xfrm>
          <a:prstGeom prst="rect">
            <a:avLst/>
          </a:prstGeom>
        </p:spPr>
      </p:pic>
      <p:pic>
        <p:nvPicPr>
          <p:cNvPr id="10" name="图片 9">
            <a:extLst>
              <a:ext uri="{FF2B5EF4-FFF2-40B4-BE49-F238E27FC236}">
                <a16:creationId xmlns:a16="http://schemas.microsoft.com/office/drawing/2014/main" id="{02761D8E-4CD4-2477-9521-4FED3E462420}"/>
              </a:ext>
            </a:extLst>
          </p:cNvPr>
          <p:cNvPicPr>
            <a:picLocks noChangeAspect="1"/>
          </p:cNvPicPr>
          <p:nvPr/>
        </p:nvPicPr>
        <p:blipFill>
          <a:blip r:embed="rId4"/>
          <a:stretch>
            <a:fillRect/>
          </a:stretch>
        </p:blipFill>
        <p:spPr>
          <a:xfrm>
            <a:off x="7521671" y="1864194"/>
            <a:ext cx="2122962" cy="4074122"/>
          </a:xfrm>
          <a:prstGeom prst="rect">
            <a:avLst/>
          </a:prstGeom>
        </p:spPr>
      </p:pic>
      <p:sp>
        <p:nvSpPr>
          <p:cNvPr id="3" name="文本框 2">
            <a:extLst>
              <a:ext uri="{FF2B5EF4-FFF2-40B4-BE49-F238E27FC236}">
                <a16:creationId xmlns:a16="http://schemas.microsoft.com/office/drawing/2014/main" id="{8EB7CAE9-6AC1-39ED-5F58-A551D8B22011}"/>
              </a:ext>
            </a:extLst>
          </p:cNvPr>
          <p:cNvSpPr txBox="1"/>
          <p:nvPr/>
        </p:nvSpPr>
        <p:spPr>
          <a:xfrm>
            <a:off x="9656609" y="5634995"/>
            <a:ext cx="2486455" cy="584775"/>
          </a:xfrm>
          <a:prstGeom prst="rect">
            <a:avLst/>
          </a:prstGeom>
          <a:noFill/>
        </p:spPr>
        <p:txBody>
          <a:bodyPr wrap="square" rtlCol="0">
            <a:spAutoFit/>
          </a:bodyPr>
          <a:lstStyle/>
          <a:p>
            <a:pPr algn="l"/>
            <a:r>
              <a:rPr lang="en-US" altLang="zh-CN" sz="800" dirty="0">
                <a:solidFill>
                  <a:schemeClr val="tx1">
                    <a:lumMod val="50000"/>
                    <a:lumOff val="50000"/>
                  </a:schemeClr>
                </a:solidFill>
              </a:rPr>
              <a:t>[51] Vides, J., Audit, E., Guillard, H., and </a:t>
            </a:r>
            <a:r>
              <a:rPr lang="en-US" altLang="zh-CN" sz="800" dirty="0" err="1">
                <a:solidFill>
                  <a:schemeClr val="tx1">
                    <a:lumMod val="50000"/>
                    <a:lumOff val="50000"/>
                  </a:schemeClr>
                </a:solidFill>
              </a:rPr>
              <a:t>Nkonga</a:t>
            </a:r>
            <a:r>
              <a:rPr lang="en-US" altLang="zh-CN" sz="800" dirty="0">
                <a:solidFill>
                  <a:schemeClr val="tx1">
                    <a:lumMod val="50000"/>
                    <a:lumOff val="50000"/>
                  </a:schemeClr>
                </a:solidFill>
              </a:rPr>
              <a:t>, B. (2013). Divergence-free </a:t>
            </a:r>
            <a:r>
              <a:rPr lang="en-US" altLang="zh-CN" sz="800" dirty="0" err="1">
                <a:solidFill>
                  <a:schemeClr val="tx1">
                    <a:lumMod val="50000"/>
                    <a:lumOff val="50000"/>
                  </a:schemeClr>
                </a:solidFill>
              </a:rPr>
              <a:t>mhd</a:t>
            </a:r>
            <a:r>
              <a:rPr lang="en-US" altLang="zh-CN" sz="800" dirty="0">
                <a:solidFill>
                  <a:schemeClr val="tx1">
                    <a:lumMod val="50000"/>
                    <a:lumOff val="50000"/>
                  </a:schemeClr>
                </a:solidFill>
              </a:rPr>
              <a:t> simulations with the </a:t>
            </a:r>
            <a:r>
              <a:rPr lang="en-US" altLang="zh-CN" sz="800" dirty="0" err="1">
                <a:solidFill>
                  <a:schemeClr val="tx1">
                    <a:lumMod val="50000"/>
                    <a:lumOff val="50000"/>
                  </a:schemeClr>
                </a:solidFill>
              </a:rPr>
              <a:t>heracles</a:t>
            </a:r>
            <a:r>
              <a:rPr lang="en-US" altLang="zh-CN" sz="800" dirty="0">
                <a:solidFill>
                  <a:schemeClr val="tx1">
                    <a:lumMod val="50000"/>
                    <a:lumOff val="50000"/>
                  </a:schemeClr>
                </a:solidFill>
              </a:rPr>
              <a:t> code. In ESAIM: Proceedings, volume 43, pages 180–194. EDP Sciences.</a:t>
            </a:r>
            <a:endParaRPr lang="zh-CN" altLang="en-US" sz="800" dirty="0">
              <a:solidFill>
                <a:schemeClr val="tx1">
                  <a:lumMod val="50000"/>
                  <a:lumOff val="50000"/>
                </a:schemeClr>
              </a:solidFill>
            </a:endParaRPr>
          </a:p>
        </p:txBody>
      </p:sp>
    </p:spTree>
    <p:extLst>
      <p:ext uri="{BB962C8B-B14F-4D97-AF65-F5344CB8AC3E}">
        <p14:creationId xmlns:p14="http://schemas.microsoft.com/office/powerpoint/2010/main" val="3937937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altLang="zh-CN" sz="3600" dirty="0"/>
              <a:t>shock diffraction over wedge</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1625599" y="1864194"/>
            <a:ext cx="9372601" cy="421791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a:p>
            <a:pPr marL="0" indent="0">
              <a:buNone/>
            </a:pPr>
            <a:endParaRPr lang="en-US" altLang="zh-CN" sz="2400" dirty="0"/>
          </a:p>
        </p:txBody>
      </p:sp>
      <p:pic>
        <p:nvPicPr>
          <p:cNvPr id="5" name="图片 4">
            <a:extLst>
              <a:ext uri="{FF2B5EF4-FFF2-40B4-BE49-F238E27FC236}">
                <a16:creationId xmlns:a16="http://schemas.microsoft.com/office/drawing/2014/main" id="{744012FF-F78D-1C7D-A766-B7BA8D51D2C8}"/>
              </a:ext>
            </a:extLst>
          </p:cNvPr>
          <p:cNvPicPr>
            <a:picLocks noChangeAspect="1"/>
          </p:cNvPicPr>
          <p:nvPr/>
        </p:nvPicPr>
        <p:blipFill>
          <a:blip r:embed="rId2"/>
          <a:stretch>
            <a:fillRect/>
          </a:stretch>
        </p:blipFill>
        <p:spPr>
          <a:xfrm>
            <a:off x="1526833" y="1914525"/>
            <a:ext cx="5433531" cy="2994920"/>
          </a:xfrm>
          <a:prstGeom prst="rect">
            <a:avLst/>
          </a:prstGeom>
        </p:spPr>
      </p:pic>
      <p:pic>
        <p:nvPicPr>
          <p:cNvPr id="8" name="图片 7">
            <a:extLst>
              <a:ext uri="{FF2B5EF4-FFF2-40B4-BE49-F238E27FC236}">
                <a16:creationId xmlns:a16="http://schemas.microsoft.com/office/drawing/2014/main" id="{B4319509-2620-F804-6898-1DF30FBFDE60}"/>
              </a:ext>
            </a:extLst>
          </p:cNvPr>
          <p:cNvPicPr>
            <a:picLocks noChangeAspect="1"/>
          </p:cNvPicPr>
          <p:nvPr/>
        </p:nvPicPr>
        <p:blipFill>
          <a:blip r:embed="rId3"/>
          <a:stretch>
            <a:fillRect/>
          </a:stretch>
        </p:blipFill>
        <p:spPr>
          <a:xfrm>
            <a:off x="6960364" y="1914525"/>
            <a:ext cx="3671454" cy="3028950"/>
          </a:xfrm>
          <a:prstGeom prst="rect">
            <a:avLst/>
          </a:prstGeom>
        </p:spPr>
      </p:pic>
    </p:spTree>
    <p:extLst>
      <p:ext uri="{BB962C8B-B14F-4D97-AF65-F5344CB8AC3E}">
        <p14:creationId xmlns:p14="http://schemas.microsoft.com/office/powerpoint/2010/main" val="327834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latin typeface="Calibri"/>
                <a:cs typeface="Calibri"/>
              </a:rPr>
              <a:t>托卡马克装置</a:t>
            </a:r>
            <a:endParaRPr lang="en-US" sz="3600" dirty="0">
              <a:cs typeface="Calibri" panose="020F0502020204030204" pitchFamily="34" charset="0"/>
            </a:endParaRPr>
          </a:p>
        </p:txBody>
      </p:sp>
      <p:sp>
        <p:nvSpPr>
          <p:cNvPr id="3" name="Content Placeholder 2">
            <a:extLst>
              <a:ext uri="{FF2B5EF4-FFF2-40B4-BE49-F238E27FC236}">
                <a16:creationId xmlns:a16="http://schemas.microsoft.com/office/drawing/2014/main" id="{5C1D04A6-C234-73A4-425D-00F55DB9E9D5}"/>
              </a:ext>
            </a:extLst>
          </p:cNvPr>
          <p:cNvSpPr>
            <a:spLocks noGrp="1"/>
          </p:cNvSpPr>
          <p:nvPr>
            <p:ph sz="half" idx="1"/>
          </p:nvPr>
        </p:nvSpPr>
        <p:spPr>
          <a:xfrm>
            <a:off x="1447330" y="2010877"/>
            <a:ext cx="9497477" cy="4176563"/>
          </a:xfrm>
        </p:spPr>
        <p:txBody>
          <a:bodyPr vert="horz" lIns="91440" tIns="45720" rIns="91440" bIns="45720" rtlCol="0" anchor="t">
            <a:normAutofit lnSpcReduction="10000"/>
          </a:bodyPr>
          <a:lstStyle/>
          <a:p>
            <a:pPr marL="0" indent="0">
              <a:buNone/>
            </a:pPr>
            <a:r>
              <a:rPr lang="zh-CN" altLang="en-US" sz="2800" dirty="0">
                <a:latin typeface="Calibri"/>
                <a:cs typeface="Calibri"/>
              </a:rPr>
              <a:t>托卡马克装置代表了当今最有商业应用前景的可控核聚变</a:t>
            </a:r>
            <a:r>
              <a:rPr lang="en-US" sz="2800" dirty="0">
                <a:latin typeface="Calibri"/>
                <a:cs typeface="Calibri"/>
              </a:rPr>
              <a:t>.</a:t>
            </a:r>
          </a:p>
          <a:p>
            <a:pPr marL="0" indent="0">
              <a:buNone/>
            </a:pPr>
            <a:endParaRPr lang="en-US" sz="2800" dirty="0">
              <a:latin typeface="Calibri"/>
              <a:cs typeface="Calibri"/>
            </a:endParaRPr>
          </a:p>
          <a:p>
            <a:pPr marL="0" indent="0">
              <a:buNone/>
            </a:pPr>
            <a:endParaRPr lang="en-US" sz="2800" dirty="0">
              <a:latin typeface="Calibri"/>
              <a:cs typeface="Calibri"/>
            </a:endParaRPr>
          </a:p>
          <a:p>
            <a:pPr marL="0" indent="0">
              <a:buNone/>
            </a:pPr>
            <a:endParaRPr lang="en-US" sz="2800" dirty="0">
              <a:latin typeface="Calibri"/>
              <a:cs typeface="Calibri"/>
            </a:endParaRPr>
          </a:p>
          <a:p>
            <a:pPr marL="0" indent="0">
              <a:buNone/>
            </a:pPr>
            <a:endParaRPr lang="en-US" sz="2800" dirty="0">
              <a:latin typeface="Calibri"/>
              <a:cs typeface="Calibri"/>
            </a:endParaRPr>
          </a:p>
          <a:p>
            <a:pPr marL="0" indent="0">
              <a:buNone/>
            </a:pPr>
            <a:endParaRPr lang="en-US" sz="2800" dirty="0">
              <a:latin typeface="Calibri"/>
              <a:cs typeface="Calibri"/>
            </a:endParaRPr>
          </a:p>
          <a:p>
            <a:pPr marL="0" indent="0">
              <a:buNone/>
            </a:pPr>
            <a:r>
              <a:rPr lang="en-US" sz="2800" dirty="0">
                <a:latin typeface="Calibri"/>
                <a:cs typeface="Calibri"/>
              </a:rPr>
              <a:t>                           Donut-shaped        Apple-shaped</a:t>
            </a:r>
          </a:p>
        </p:txBody>
      </p:sp>
      <p:pic>
        <p:nvPicPr>
          <p:cNvPr id="5" name="图片 4">
            <a:extLst>
              <a:ext uri="{FF2B5EF4-FFF2-40B4-BE49-F238E27FC236}">
                <a16:creationId xmlns:a16="http://schemas.microsoft.com/office/drawing/2014/main" id="{ED99DE41-1DEB-7FF5-5FAE-BC7EC4C32EB0}"/>
              </a:ext>
            </a:extLst>
          </p:cNvPr>
          <p:cNvPicPr>
            <a:picLocks noChangeAspect="1"/>
          </p:cNvPicPr>
          <p:nvPr/>
        </p:nvPicPr>
        <p:blipFill>
          <a:blip r:embed="rId2"/>
          <a:stretch>
            <a:fillRect/>
          </a:stretch>
        </p:blipFill>
        <p:spPr>
          <a:xfrm>
            <a:off x="3244636" y="2740342"/>
            <a:ext cx="5702728" cy="2860358"/>
          </a:xfrm>
          <a:prstGeom prst="rect">
            <a:avLst/>
          </a:prstGeom>
        </p:spPr>
      </p:pic>
    </p:spTree>
    <p:extLst>
      <p:ext uri="{BB962C8B-B14F-4D97-AF65-F5344CB8AC3E}">
        <p14:creationId xmlns:p14="http://schemas.microsoft.com/office/powerpoint/2010/main" val="1178082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altLang="zh-CN" sz="3600" dirty="0"/>
              <a:t>shock diffraction over wedge</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1625599" y="1864194"/>
            <a:ext cx="9372601" cy="421791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a:p>
            <a:pPr marL="0" indent="0">
              <a:buNone/>
            </a:pPr>
            <a:endParaRPr lang="en-US" altLang="zh-CN" sz="2400" dirty="0"/>
          </a:p>
        </p:txBody>
      </p:sp>
      <p:pic>
        <p:nvPicPr>
          <p:cNvPr id="4" name="图片 3">
            <a:extLst>
              <a:ext uri="{FF2B5EF4-FFF2-40B4-BE49-F238E27FC236}">
                <a16:creationId xmlns:a16="http://schemas.microsoft.com/office/drawing/2014/main" id="{5443E6FF-47D6-1F18-284F-9C00C5803F87}"/>
              </a:ext>
            </a:extLst>
          </p:cNvPr>
          <p:cNvPicPr>
            <a:picLocks noChangeAspect="1"/>
          </p:cNvPicPr>
          <p:nvPr/>
        </p:nvPicPr>
        <p:blipFill>
          <a:blip r:embed="rId2"/>
          <a:stretch>
            <a:fillRect/>
          </a:stretch>
        </p:blipFill>
        <p:spPr>
          <a:xfrm>
            <a:off x="1109935" y="1864194"/>
            <a:ext cx="5904692" cy="3190406"/>
          </a:xfrm>
          <a:prstGeom prst="rect">
            <a:avLst/>
          </a:prstGeom>
        </p:spPr>
      </p:pic>
      <p:pic>
        <p:nvPicPr>
          <p:cNvPr id="9" name="图片 8">
            <a:extLst>
              <a:ext uri="{FF2B5EF4-FFF2-40B4-BE49-F238E27FC236}">
                <a16:creationId xmlns:a16="http://schemas.microsoft.com/office/drawing/2014/main" id="{A6CD729D-4792-D5E3-38EF-857B0B4EB06C}"/>
              </a:ext>
            </a:extLst>
          </p:cNvPr>
          <p:cNvPicPr>
            <a:picLocks noChangeAspect="1"/>
          </p:cNvPicPr>
          <p:nvPr/>
        </p:nvPicPr>
        <p:blipFill>
          <a:blip r:embed="rId3"/>
          <a:stretch>
            <a:fillRect/>
          </a:stretch>
        </p:blipFill>
        <p:spPr>
          <a:xfrm>
            <a:off x="7014627" y="1864194"/>
            <a:ext cx="3867158" cy="3190406"/>
          </a:xfrm>
          <a:prstGeom prst="rect">
            <a:avLst/>
          </a:prstGeom>
        </p:spPr>
      </p:pic>
    </p:spTree>
    <p:extLst>
      <p:ext uri="{BB962C8B-B14F-4D97-AF65-F5344CB8AC3E}">
        <p14:creationId xmlns:p14="http://schemas.microsoft.com/office/powerpoint/2010/main" val="1181589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altLang="zh-CN" sz="3600" dirty="0"/>
              <a:t>shock diffraction over wedge</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1625599" y="1864194"/>
            <a:ext cx="9372601" cy="421791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a:p>
            <a:pPr marL="0" indent="0">
              <a:buNone/>
            </a:pPr>
            <a:endParaRPr lang="en-US" altLang="zh-CN" sz="2400" dirty="0"/>
          </a:p>
        </p:txBody>
      </p:sp>
      <p:pic>
        <p:nvPicPr>
          <p:cNvPr id="5" name="图片 4">
            <a:extLst>
              <a:ext uri="{FF2B5EF4-FFF2-40B4-BE49-F238E27FC236}">
                <a16:creationId xmlns:a16="http://schemas.microsoft.com/office/drawing/2014/main" id="{5CD5A363-DC7C-3ECE-6D41-A3D712041496}"/>
              </a:ext>
            </a:extLst>
          </p:cNvPr>
          <p:cNvPicPr>
            <a:picLocks noChangeAspect="1"/>
          </p:cNvPicPr>
          <p:nvPr/>
        </p:nvPicPr>
        <p:blipFill>
          <a:blip r:embed="rId2"/>
          <a:stretch>
            <a:fillRect/>
          </a:stretch>
        </p:blipFill>
        <p:spPr>
          <a:xfrm>
            <a:off x="1235807" y="1864193"/>
            <a:ext cx="5796652" cy="3190405"/>
          </a:xfrm>
          <a:prstGeom prst="rect">
            <a:avLst/>
          </a:prstGeom>
        </p:spPr>
      </p:pic>
      <p:pic>
        <p:nvPicPr>
          <p:cNvPr id="8" name="图片 7">
            <a:extLst>
              <a:ext uri="{FF2B5EF4-FFF2-40B4-BE49-F238E27FC236}">
                <a16:creationId xmlns:a16="http://schemas.microsoft.com/office/drawing/2014/main" id="{C7D610D8-35C4-F035-E922-DC20C5E219C1}"/>
              </a:ext>
            </a:extLst>
          </p:cNvPr>
          <p:cNvPicPr>
            <a:picLocks noChangeAspect="1"/>
          </p:cNvPicPr>
          <p:nvPr/>
        </p:nvPicPr>
        <p:blipFill>
          <a:blip r:embed="rId3"/>
          <a:stretch>
            <a:fillRect/>
          </a:stretch>
        </p:blipFill>
        <p:spPr>
          <a:xfrm>
            <a:off x="7032460" y="1864193"/>
            <a:ext cx="3885308" cy="3205379"/>
          </a:xfrm>
          <a:prstGeom prst="rect">
            <a:avLst/>
          </a:prstGeom>
        </p:spPr>
      </p:pic>
    </p:spTree>
    <p:extLst>
      <p:ext uri="{BB962C8B-B14F-4D97-AF65-F5344CB8AC3E}">
        <p14:creationId xmlns:p14="http://schemas.microsoft.com/office/powerpoint/2010/main" val="138129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altLang="zh-CN" sz="3600" dirty="0"/>
              <a:t>shock diffraction over wedge</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1625599" y="1864194"/>
            <a:ext cx="9372601" cy="421791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a:p>
            <a:pPr marL="0" indent="0">
              <a:buNone/>
            </a:pPr>
            <a:endParaRPr lang="en-US" altLang="zh-CN" sz="2400" dirty="0"/>
          </a:p>
        </p:txBody>
      </p:sp>
      <p:pic>
        <p:nvPicPr>
          <p:cNvPr id="4" name="图片 3">
            <a:extLst>
              <a:ext uri="{FF2B5EF4-FFF2-40B4-BE49-F238E27FC236}">
                <a16:creationId xmlns:a16="http://schemas.microsoft.com/office/drawing/2014/main" id="{3E20D029-C7AA-302B-F7A7-543CDDFC6601}"/>
              </a:ext>
            </a:extLst>
          </p:cNvPr>
          <p:cNvPicPr>
            <a:picLocks noChangeAspect="1"/>
          </p:cNvPicPr>
          <p:nvPr/>
        </p:nvPicPr>
        <p:blipFill>
          <a:blip r:embed="rId2"/>
          <a:stretch>
            <a:fillRect/>
          </a:stretch>
        </p:blipFill>
        <p:spPr>
          <a:xfrm>
            <a:off x="1077379" y="1864194"/>
            <a:ext cx="5937248" cy="3190406"/>
          </a:xfrm>
          <a:prstGeom prst="rect">
            <a:avLst/>
          </a:prstGeom>
        </p:spPr>
      </p:pic>
      <p:pic>
        <p:nvPicPr>
          <p:cNvPr id="6" name="图片 5">
            <a:extLst>
              <a:ext uri="{FF2B5EF4-FFF2-40B4-BE49-F238E27FC236}">
                <a16:creationId xmlns:a16="http://schemas.microsoft.com/office/drawing/2014/main" id="{FA543996-9A25-D1FC-026B-0C4CE0B0FC94}"/>
              </a:ext>
            </a:extLst>
          </p:cNvPr>
          <p:cNvPicPr>
            <a:picLocks noChangeAspect="1"/>
          </p:cNvPicPr>
          <p:nvPr/>
        </p:nvPicPr>
        <p:blipFill>
          <a:blip r:embed="rId3"/>
          <a:stretch>
            <a:fillRect/>
          </a:stretch>
        </p:blipFill>
        <p:spPr>
          <a:xfrm>
            <a:off x="7014627" y="1872927"/>
            <a:ext cx="3856573" cy="3181673"/>
          </a:xfrm>
          <a:prstGeom prst="rect">
            <a:avLst/>
          </a:prstGeom>
        </p:spPr>
      </p:pic>
    </p:spTree>
    <p:extLst>
      <p:ext uri="{BB962C8B-B14F-4D97-AF65-F5344CB8AC3E}">
        <p14:creationId xmlns:p14="http://schemas.microsoft.com/office/powerpoint/2010/main" val="970192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altLang="zh-CN" sz="3600" dirty="0"/>
              <a:t>shock diffraction over wedge</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1625599" y="1864194"/>
            <a:ext cx="9372601" cy="421791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a:p>
            <a:pPr marL="0" indent="0">
              <a:buNone/>
            </a:pPr>
            <a:endParaRPr lang="en-US" altLang="zh-CN" sz="2400" dirty="0"/>
          </a:p>
        </p:txBody>
      </p:sp>
      <p:pic>
        <p:nvPicPr>
          <p:cNvPr id="4" name="图片 3">
            <a:extLst>
              <a:ext uri="{FF2B5EF4-FFF2-40B4-BE49-F238E27FC236}">
                <a16:creationId xmlns:a16="http://schemas.microsoft.com/office/drawing/2014/main" id="{5732D914-BAFF-2611-E101-9DD1C3A41FAF}"/>
              </a:ext>
            </a:extLst>
          </p:cNvPr>
          <p:cNvPicPr>
            <a:picLocks noChangeAspect="1"/>
          </p:cNvPicPr>
          <p:nvPr/>
        </p:nvPicPr>
        <p:blipFill>
          <a:blip r:embed="rId2"/>
          <a:stretch>
            <a:fillRect/>
          </a:stretch>
        </p:blipFill>
        <p:spPr>
          <a:xfrm>
            <a:off x="1183383" y="1864193"/>
            <a:ext cx="5849075" cy="3190405"/>
          </a:xfrm>
          <a:prstGeom prst="rect">
            <a:avLst/>
          </a:prstGeom>
        </p:spPr>
      </p:pic>
      <p:pic>
        <p:nvPicPr>
          <p:cNvPr id="6" name="图片 5">
            <a:extLst>
              <a:ext uri="{FF2B5EF4-FFF2-40B4-BE49-F238E27FC236}">
                <a16:creationId xmlns:a16="http://schemas.microsoft.com/office/drawing/2014/main" id="{666610D8-65D5-2F81-CB4E-9C8E5E9EEA64}"/>
              </a:ext>
            </a:extLst>
          </p:cNvPr>
          <p:cNvPicPr>
            <a:picLocks noChangeAspect="1"/>
          </p:cNvPicPr>
          <p:nvPr/>
        </p:nvPicPr>
        <p:blipFill>
          <a:blip r:embed="rId3"/>
          <a:stretch>
            <a:fillRect/>
          </a:stretch>
        </p:blipFill>
        <p:spPr>
          <a:xfrm>
            <a:off x="7032459" y="1864193"/>
            <a:ext cx="3867158" cy="3190405"/>
          </a:xfrm>
          <a:prstGeom prst="rect">
            <a:avLst/>
          </a:prstGeom>
        </p:spPr>
      </p:pic>
    </p:spTree>
    <p:extLst>
      <p:ext uri="{BB962C8B-B14F-4D97-AF65-F5344CB8AC3E}">
        <p14:creationId xmlns:p14="http://schemas.microsoft.com/office/powerpoint/2010/main" val="1120377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altLang="zh-CN" sz="3600" dirty="0"/>
              <a:t>shock diffraction over wedge</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1625599" y="1864194"/>
            <a:ext cx="9372601" cy="421791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a:p>
            <a:pPr marL="0" indent="0">
              <a:buNone/>
            </a:pPr>
            <a:endParaRPr lang="en-US" altLang="zh-CN" sz="2400" dirty="0"/>
          </a:p>
        </p:txBody>
      </p:sp>
      <p:pic>
        <p:nvPicPr>
          <p:cNvPr id="4" name="图片 3">
            <a:extLst>
              <a:ext uri="{FF2B5EF4-FFF2-40B4-BE49-F238E27FC236}">
                <a16:creationId xmlns:a16="http://schemas.microsoft.com/office/drawing/2014/main" id="{CED4F6B3-279E-8D3E-4729-7936349F8FB5}"/>
              </a:ext>
            </a:extLst>
          </p:cNvPr>
          <p:cNvPicPr>
            <a:picLocks noChangeAspect="1"/>
          </p:cNvPicPr>
          <p:nvPr/>
        </p:nvPicPr>
        <p:blipFill>
          <a:blip r:embed="rId2"/>
          <a:stretch>
            <a:fillRect/>
          </a:stretch>
        </p:blipFill>
        <p:spPr>
          <a:xfrm>
            <a:off x="1066830" y="1864193"/>
            <a:ext cx="5947797" cy="3190405"/>
          </a:xfrm>
          <a:prstGeom prst="rect">
            <a:avLst/>
          </a:prstGeom>
        </p:spPr>
      </p:pic>
      <p:pic>
        <p:nvPicPr>
          <p:cNvPr id="6" name="图片 5">
            <a:extLst>
              <a:ext uri="{FF2B5EF4-FFF2-40B4-BE49-F238E27FC236}">
                <a16:creationId xmlns:a16="http://schemas.microsoft.com/office/drawing/2014/main" id="{8F4CC390-BF60-458E-552D-F924B2A6A47C}"/>
              </a:ext>
            </a:extLst>
          </p:cNvPr>
          <p:cNvPicPr>
            <a:picLocks noChangeAspect="1"/>
          </p:cNvPicPr>
          <p:nvPr/>
        </p:nvPicPr>
        <p:blipFill>
          <a:blip r:embed="rId3"/>
          <a:stretch>
            <a:fillRect/>
          </a:stretch>
        </p:blipFill>
        <p:spPr>
          <a:xfrm>
            <a:off x="7014627" y="1864194"/>
            <a:ext cx="3869273" cy="3192150"/>
          </a:xfrm>
          <a:prstGeom prst="rect">
            <a:avLst/>
          </a:prstGeom>
        </p:spPr>
      </p:pic>
    </p:spTree>
    <p:extLst>
      <p:ext uri="{BB962C8B-B14F-4D97-AF65-F5344CB8AC3E}">
        <p14:creationId xmlns:p14="http://schemas.microsoft.com/office/powerpoint/2010/main" val="891562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altLang="zh-CN" sz="3600" dirty="0"/>
              <a:t>shock diffraction over wedge</a:t>
            </a:r>
            <a:endParaRPr lang="en-US" sz="3600" dirty="0">
              <a:cs typeface="Calibri" panose="020F0502020204030204" pitchFamily="34" charset="0"/>
            </a:endParaRPr>
          </a:p>
        </p:txBody>
      </p:sp>
      <p:sp>
        <p:nvSpPr>
          <p:cNvPr id="7" name="Content Placeholder 2">
            <a:extLst>
              <a:ext uri="{FF2B5EF4-FFF2-40B4-BE49-F238E27FC236}">
                <a16:creationId xmlns:a16="http://schemas.microsoft.com/office/drawing/2014/main" id="{AAFB14FE-351F-69C1-4ECB-FF34913AEA2C}"/>
              </a:ext>
            </a:extLst>
          </p:cNvPr>
          <p:cNvSpPr txBox="1">
            <a:spLocks/>
          </p:cNvSpPr>
          <p:nvPr/>
        </p:nvSpPr>
        <p:spPr>
          <a:xfrm>
            <a:off x="1625599" y="1864194"/>
            <a:ext cx="9372601" cy="421791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altLang="zh-CN" sz="2400" dirty="0"/>
          </a:p>
          <a:p>
            <a:pPr marL="0" indent="0">
              <a:buNone/>
            </a:pPr>
            <a:endParaRPr lang="en-US" altLang="zh-CN" sz="2400" dirty="0"/>
          </a:p>
        </p:txBody>
      </p:sp>
      <p:pic>
        <p:nvPicPr>
          <p:cNvPr id="4" name="图片 3">
            <a:extLst>
              <a:ext uri="{FF2B5EF4-FFF2-40B4-BE49-F238E27FC236}">
                <a16:creationId xmlns:a16="http://schemas.microsoft.com/office/drawing/2014/main" id="{719BC538-C633-D239-26CB-858942DA3033}"/>
              </a:ext>
            </a:extLst>
          </p:cNvPr>
          <p:cNvPicPr>
            <a:picLocks noChangeAspect="1"/>
          </p:cNvPicPr>
          <p:nvPr/>
        </p:nvPicPr>
        <p:blipFill>
          <a:blip r:embed="rId2"/>
          <a:stretch>
            <a:fillRect/>
          </a:stretch>
        </p:blipFill>
        <p:spPr>
          <a:xfrm>
            <a:off x="1197551" y="1864193"/>
            <a:ext cx="5817076" cy="3190405"/>
          </a:xfrm>
          <a:prstGeom prst="rect">
            <a:avLst/>
          </a:prstGeom>
        </p:spPr>
      </p:pic>
      <p:pic>
        <p:nvPicPr>
          <p:cNvPr id="6" name="图片 5">
            <a:extLst>
              <a:ext uri="{FF2B5EF4-FFF2-40B4-BE49-F238E27FC236}">
                <a16:creationId xmlns:a16="http://schemas.microsoft.com/office/drawing/2014/main" id="{98A20C95-2A24-C266-0BEF-1A09A23D6269}"/>
              </a:ext>
            </a:extLst>
          </p:cNvPr>
          <p:cNvPicPr>
            <a:picLocks noChangeAspect="1"/>
          </p:cNvPicPr>
          <p:nvPr/>
        </p:nvPicPr>
        <p:blipFill>
          <a:blip r:embed="rId3"/>
          <a:stretch>
            <a:fillRect/>
          </a:stretch>
        </p:blipFill>
        <p:spPr>
          <a:xfrm>
            <a:off x="7014628" y="1864193"/>
            <a:ext cx="3865040" cy="3188658"/>
          </a:xfrm>
          <a:prstGeom prst="rect">
            <a:avLst/>
          </a:prstGeom>
        </p:spPr>
      </p:pic>
    </p:spTree>
    <p:extLst>
      <p:ext uri="{BB962C8B-B14F-4D97-AF65-F5344CB8AC3E}">
        <p14:creationId xmlns:p14="http://schemas.microsoft.com/office/powerpoint/2010/main" val="386778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286B9-2C03-02D1-5DCB-B87A7CA26D9E}"/>
              </a:ext>
            </a:extLst>
          </p:cNvPr>
          <p:cNvSpPr>
            <a:spLocks noGrp="1"/>
          </p:cNvSpPr>
          <p:nvPr>
            <p:ph type="title"/>
          </p:nvPr>
        </p:nvSpPr>
        <p:spPr>
          <a:xfrm>
            <a:off x="2278950" y="1071589"/>
            <a:ext cx="9605635" cy="1059305"/>
          </a:xfrm>
        </p:spPr>
        <p:txBody>
          <a:bodyPr/>
          <a:lstStyle/>
          <a:p>
            <a:r>
              <a:rPr lang="en-US" altLang="zh-CN" sz="3200" dirty="0"/>
              <a:t>shock diffraction over cylinder</a:t>
            </a:r>
            <a:endParaRPr lang="zh-CN" altLang="en-US" dirty="0"/>
          </a:p>
        </p:txBody>
      </p:sp>
      <p:pic>
        <p:nvPicPr>
          <p:cNvPr id="6" name="内容占位符 5">
            <a:extLst>
              <a:ext uri="{FF2B5EF4-FFF2-40B4-BE49-F238E27FC236}">
                <a16:creationId xmlns:a16="http://schemas.microsoft.com/office/drawing/2014/main" id="{2B7D86B2-0255-D461-D02F-22EDBB32A43A}"/>
              </a:ext>
            </a:extLst>
          </p:cNvPr>
          <p:cNvPicPr>
            <a:picLocks noGrp="1" noChangeAspect="1"/>
          </p:cNvPicPr>
          <p:nvPr>
            <p:ph sz="half" idx="1"/>
          </p:nvPr>
        </p:nvPicPr>
        <p:blipFill>
          <a:blip r:embed="rId2"/>
          <a:stretch>
            <a:fillRect/>
          </a:stretch>
        </p:blipFill>
        <p:spPr>
          <a:xfrm>
            <a:off x="3229562" y="1864194"/>
            <a:ext cx="3022472" cy="3448050"/>
          </a:xfrm>
        </p:spPr>
      </p:pic>
      <p:pic>
        <p:nvPicPr>
          <p:cNvPr id="8" name="内容占位符 7">
            <a:extLst>
              <a:ext uri="{FF2B5EF4-FFF2-40B4-BE49-F238E27FC236}">
                <a16:creationId xmlns:a16="http://schemas.microsoft.com/office/drawing/2014/main" id="{20D48C5B-1D10-B29B-EDB4-779E87DC8213}"/>
              </a:ext>
            </a:extLst>
          </p:cNvPr>
          <p:cNvPicPr>
            <a:picLocks noGrp="1" noChangeAspect="1"/>
          </p:cNvPicPr>
          <p:nvPr>
            <p:ph sz="half" idx="2"/>
          </p:nvPr>
        </p:nvPicPr>
        <p:blipFill>
          <a:blip r:embed="rId3"/>
          <a:stretch>
            <a:fillRect/>
          </a:stretch>
        </p:blipFill>
        <p:spPr>
          <a:xfrm>
            <a:off x="6210829" y="1870544"/>
            <a:ext cx="3441700" cy="3441700"/>
          </a:xfrm>
        </p:spPr>
      </p:pic>
    </p:spTree>
    <p:extLst>
      <p:ext uri="{BB962C8B-B14F-4D97-AF65-F5344CB8AC3E}">
        <p14:creationId xmlns:p14="http://schemas.microsoft.com/office/powerpoint/2010/main" val="1703253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B861A-9D8E-9555-5FDB-D7276DF75793}"/>
            </a:ext>
          </a:extLst>
        </p:cNvPr>
        <p:cNvGrpSpPr/>
        <p:nvPr/>
      </p:nvGrpSpPr>
      <p:grpSpPr>
        <a:xfrm>
          <a:off x="0" y="0"/>
          <a:ext cx="0" cy="0"/>
          <a:chOff x="0" y="0"/>
          <a:chExt cx="0" cy="0"/>
        </a:xfrm>
      </p:grpSpPr>
      <p:sp>
        <p:nvSpPr>
          <p:cNvPr id="2" name="Заглавие 1">
            <a:extLst>
              <a:ext uri="{FF2B5EF4-FFF2-40B4-BE49-F238E27FC236}">
                <a16:creationId xmlns:a16="http://schemas.microsoft.com/office/drawing/2014/main" id="{5B50F019-7B34-2FEF-49D3-2CF654D5C5F3}"/>
              </a:ext>
            </a:extLst>
          </p:cNvPr>
          <p:cNvSpPr>
            <a:spLocks noGrp="1"/>
          </p:cNvSpPr>
          <p:nvPr>
            <p:ph type="ctrTitle"/>
          </p:nvPr>
        </p:nvSpPr>
        <p:spPr>
          <a:xfrm>
            <a:off x="2287150" y="785365"/>
            <a:ext cx="8637073" cy="2541431"/>
          </a:xfrm>
        </p:spPr>
        <p:txBody>
          <a:bodyPr rtlCol="0">
            <a:normAutofit/>
          </a:bodyPr>
          <a:lstStyle/>
          <a:p>
            <a:pPr algn="ctr"/>
            <a:r>
              <a:rPr lang="en-US" altLang="zh-CN" dirty="0">
                <a:cs typeface="Calibri" panose="020F0502020204030204" pitchFamily="34" charset="0"/>
              </a:rPr>
              <a:t>Thank you</a:t>
            </a:r>
            <a:endParaRPr lang="bg-BG" dirty="0">
              <a:cs typeface="Calibri" panose="020F0502020204030204" pitchFamily="34" charset="0"/>
            </a:endParaRPr>
          </a:p>
        </p:txBody>
      </p:sp>
      <p:sp>
        <p:nvSpPr>
          <p:cNvPr id="3" name="Подзаглавие 2">
            <a:extLst>
              <a:ext uri="{FF2B5EF4-FFF2-40B4-BE49-F238E27FC236}">
                <a16:creationId xmlns:a16="http://schemas.microsoft.com/office/drawing/2014/main" id="{49488785-33C5-2B74-F173-0BB372E07F92}"/>
              </a:ext>
            </a:extLst>
          </p:cNvPr>
          <p:cNvSpPr>
            <a:spLocks noGrp="1"/>
          </p:cNvSpPr>
          <p:nvPr>
            <p:ph type="subTitle" idx="1"/>
          </p:nvPr>
        </p:nvSpPr>
        <p:spPr/>
        <p:txBody>
          <a:bodyPr vert="horz" lIns="91440" tIns="91440" rIns="91440" bIns="91440" rtlCol="0" anchor="t">
            <a:normAutofit/>
          </a:bodyPr>
          <a:lstStyle/>
          <a:p>
            <a:pPr lvl="6" algn="l"/>
            <a:r>
              <a:rPr lang="en-US" altLang="zh-CN" cap="all" dirty="0">
                <a:latin typeface="Calibri"/>
                <a:cs typeface="Calibri"/>
              </a:rPr>
              <a:t>                     </a:t>
            </a:r>
            <a:endParaRPr lang="en-US" cap="all" dirty="0">
              <a:latin typeface="Calibri"/>
              <a:cs typeface="Calibri"/>
            </a:endParaRPr>
          </a:p>
        </p:txBody>
      </p:sp>
    </p:spTree>
    <p:extLst>
      <p:ext uri="{BB962C8B-B14F-4D97-AF65-F5344CB8AC3E}">
        <p14:creationId xmlns:p14="http://schemas.microsoft.com/office/powerpoint/2010/main" val="677023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latin typeface="Calibri"/>
                <a:cs typeface="Calibri"/>
              </a:rPr>
              <a:t>托卡马克装置</a:t>
            </a:r>
            <a:endParaRPr lang="en-US" sz="3600" dirty="0">
              <a:cs typeface="Calibri" panose="020F0502020204030204" pitchFamily="34" charset="0"/>
            </a:endParaRPr>
          </a:p>
        </p:txBody>
      </p:sp>
      <p:sp>
        <p:nvSpPr>
          <p:cNvPr id="3" name="Content Placeholder 2">
            <a:extLst>
              <a:ext uri="{FF2B5EF4-FFF2-40B4-BE49-F238E27FC236}">
                <a16:creationId xmlns:a16="http://schemas.microsoft.com/office/drawing/2014/main" id="{5C1D04A6-C234-73A4-425D-00F55DB9E9D5}"/>
              </a:ext>
            </a:extLst>
          </p:cNvPr>
          <p:cNvSpPr>
            <a:spLocks noGrp="1"/>
          </p:cNvSpPr>
          <p:nvPr>
            <p:ph sz="half" idx="1"/>
          </p:nvPr>
        </p:nvSpPr>
        <p:spPr>
          <a:xfrm>
            <a:off x="1313727" y="2087076"/>
            <a:ext cx="5489165" cy="4176563"/>
          </a:xfrm>
        </p:spPr>
        <p:txBody>
          <a:bodyPr vert="horz" lIns="91440" tIns="45720" rIns="91440" bIns="45720" rtlCol="0" anchor="t">
            <a:normAutofit/>
          </a:bodyPr>
          <a:lstStyle/>
          <a:p>
            <a:pPr marL="0" indent="0">
              <a:buNone/>
            </a:pPr>
            <a:r>
              <a:rPr lang="zh-CN" altLang="en-US" sz="2800" dirty="0">
                <a:latin typeface="Calibri"/>
                <a:cs typeface="Calibri"/>
              </a:rPr>
              <a:t>托卡马克装置中，主要有两个磁场用于约束其中的等离子体</a:t>
            </a:r>
            <a:endParaRPr lang="en-US" sz="2800" dirty="0">
              <a:latin typeface="Calibri"/>
              <a:cs typeface="Calibri"/>
            </a:endParaRPr>
          </a:p>
          <a:p>
            <a:r>
              <a:rPr lang="en-US" sz="2800" dirty="0">
                <a:latin typeface="Calibri"/>
                <a:cs typeface="Calibri"/>
              </a:rPr>
              <a:t>Toroidal field and</a:t>
            </a:r>
            <a:r>
              <a:rPr lang="zh-CN" altLang="en-US" sz="2800" dirty="0">
                <a:latin typeface="Calibri"/>
                <a:cs typeface="Calibri"/>
              </a:rPr>
              <a:t> </a:t>
            </a:r>
            <a:r>
              <a:rPr lang="en-US" altLang="zh-CN" sz="2800" dirty="0">
                <a:latin typeface="Calibri"/>
                <a:cs typeface="Calibri"/>
              </a:rPr>
              <a:t>Poloidal field</a:t>
            </a:r>
          </a:p>
          <a:p>
            <a:r>
              <a:rPr lang="zh-CN" altLang="en-US" sz="2800" dirty="0">
                <a:latin typeface="Calibri"/>
                <a:cs typeface="Calibri"/>
              </a:rPr>
              <a:t>       环向                        极向 </a:t>
            </a:r>
            <a:endParaRPr lang="en-US" altLang="zh-CN" sz="2800" dirty="0">
              <a:latin typeface="Calibri"/>
              <a:cs typeface="Calibri"/>
            </a:endParaRPr>
          </a:p>
          <a:p>
            <a:pPr marL="0" indent="0">
              <a:buNone/>
            </a:pPr>
            <a:endParaRPr lang="en-US" altLang="zh-CN" sz="2800" dirty="0">
              <a:latin typeface="Calibri"/>
              <a:cs typeface="Calibri"/>
            </a:endParaRPr>
          </a:p>
          <a:p>
            <a:endParaRPr lang="en-US" sz="2800" dirty="0">
              <a:latin typeface="Calibri"/>
              <a:cs typeface="Calibri"/>
            </a:endParaRPr>
          </a:p>
        </p:txBody>
      </p:sp>
      <p:pic>
        <p:nvPicPr>
          <p:cNvPr id="6" name="图片 5">
            <a:extLst>
              <a:ext uri="{FF2B5EF4-FFF2-40B4-BE49-F238E27FC236}">
                <a16:creationId xmlns:a16="http://schemas.microsoft.com/office/drawing/2014/main" id="{E3FE1667-FE83-A2B6-BDC2-44C1E6A2E79C}"/>
              </a:ext>
            </a:extLst>
          </p:cNvPr>
          <p:cNvPicPr>
            <a:picLocks noChangeAspect="1"/>
          </p:cNvPicPr>
          <p:nvPr/>
        </p:nvPicPr>
        <p:blipFill>
          <a:blip r:embed="rId2"/>
          <a:stretch>
            <a:fillRect/>
          </a:stretch>
        </p:blipFill>
        <p:spPr>
          <a:xfrm>
            <a:off x="6802892" y="2087076"/>
            <a:ext cx="4534368" cy="4022423"/>
          </a:xfrm>
          <a:prstGeom prst="rect">
            <a:avLst/>
          </a:prstGeom>
        </p:spPr>
      </p:pic>
    </p:spTree>
    <p:extLst>
      <p:ext uri="{BB962C8B-B14F-4D97-AF65-F5344CB8AC3E}">
        <p14:creationId xmlns:p14="http://schemas.microsoft.com/office/powerpoint/2010/main" val="2796284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cs typeface="Calibri" panose="020F0502020204030204" pitchFamily="34" charset="0"/>
              </a:rPr>
              <a:t>托卡马克装置</a:t>
            </a:r>
            <a:endParaRPr lang="en-US" sz="3600" dirty="0">
              <a:cs typeface="Calibri" panose="020F0502020204030204" pitchFamily="34" charset="0"/>
            </a:endParaRPr>
          </a:p>
        </p:txBody>
      </p:sp>
      <p:pic>
        <p:nvPicPr>
          <p:cNvPr id="5" name="图片 4">
            <a:extLst>
              <a:ext uri="{FF2B5EF4-FFF2-40B4-BE49-F238E27FC236}">
                <a16:creationId xmlns:a16="http://schemas.microsoft.com/office/drawing/2014/main" id="{ED99DE41-1DEB-7FF5-5FAE-BC7EC4C32EB0}"/>
              </a:ext>
            </a:extLst>
          </p:cNvPr>
          <p:cNvPicPr>
            <a:picLocks noChangeAspect="1"/>
          </p:cNvPicPr>
          <p:nvPr/>
        </p:nvPicPr>
        <p:blipFill rotWithShape="1">
          <a:blip r:embed="rId2"/>
          <a:srcRect t="28790" r="47184" b="6074"/>
          <a:stretch/>
        </p:blipFill>
        <p:spPr>
          <a:xfrm>
            <a:off x="6252034" y="2181715"/>
            <a:ext cx="5297070" cy="3276691"/>
          </a:xfrm>
          <a:prstGeom prst="rect">
            <a:avLst/>
          </a:prstGeom>
        </p:spPr>
      </p:pic>
      <p:sp>
        <p:nvSpPr>
          <p:cNvPr id="4" name="Content Placeholder 2">
            <a:extLst>
              <a:ext uri="{FF2B5EF4-FFF2-40B4-BE49-F238E27FC236}">
                <a16:creationId xmlns:a16="http://schemas.microsoft.com/office/drawing/2014/main" id="{4A8A6B1F-E8E4-D668-F294-272B92277A83}"/>
              </a:ext>
            </a:extLst>
          </p:cNvPr>
          <p:cNvSpPr txBox="1">
            <a:spLocks/>
          </p:cNvSpPr>
          <p:nvPr/>
        </p:nvSpPr>
        <p:spPr>
          <a:xfrm>
            <a:off x="1717665" y="2091741"/>
            <a:ext cx="4534369" cy="417656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zh-CN" altLang="en-US" sz="2800" dirty="0">
                <a:latin typeface="Calibri"/>
                <a:cs typeface="Calibri"/>
              </a:rPr>
              <a:t>红色线圈用来生成</a:t>
            </a:r>
            <a:r>
              <a:rPr lang="en-US" sz="2800" dirty="0">
                <a:latin typeface="Calibri"/>
                <a:cs typeface="Calibri"/>
              </a:rPr>
              <a:t>toroidal field.</a:t>
            </a:r>
          </a:p>
          <a:p>
            <a:pPr marL="0" indent="0">
              <a:buFont typeface="Arial" panose="020B0604020202020204" pitchFamily="34" charset="0"/>
              <a:buNone/>
            </a:pPr>
            <a:r>
              <a:rPr lang="zh-CN" altLang="en-US" sz="2800" dirty="0">
                <a:latin typeface="Calibri"/>
                <a:cs typeface="Calibri"/>
              </a:rPr>
              <a:t>红色线圈用来生成</a:t>
            </a:r>
            <a:r>
              <a:rPr lang="en-US" sz="2800" dirty="0">
                <a:latin typeface="Calibri"/>
                <a:cs typeface="Calibri"/>
              </a:rPr>
              <a:t>poloidal field.</a:t>
            </a:r>
          </a:p>
        </p:txBody>
      </p:sp>
    </p:spTree>
    <p:extLst>
      <p:ext uri="{BB962C8B-B14F-4D97-AF65-F5344CB8AC3E}">
        <p14:creationId xmlns:p14="http://schemas.microsoft.com/office/powerpoint/2010/main" val="1832228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zh-CN" altLang="en-US" sz="3600" dirty="0">
                <a:cs typeface="Calibri" panose="020F0502020204030204" pitchFamily="34" charset="0"/>
              </a:rPr>
              <a:t>托卡马克装置</a:t>
            </a:r>
            <a:endParaRPr lang="en-US" sz="3600" dirty="0">
              <a:cs typeface="Calibri" panose="020F0502020204030204" pitchFamily="34" charset="0"/>
            </a:endParaRPr>
          </a:p>
        </p:txBody>
      </p:sp>
      <p:sp>
        <p:nvSpPr>
          <p:cNvPr id="3" name="Content Placeholder 2">
            <a:extLst>
              <a:ext uri="{FF2B5EF4-FFF2-40B4-BE49-F238E27FC236}">
                <a16:creationId xmlns:a16="http://schemas.microsoft.com/office/drawing/2014/main" id="{5C1D04A6-C234-73A4-425D-00F55DB9E9D5}"/>
              </a:ext>
            </a:extLst>
          </p:cNvPr>
          <p:cNvSpPr>
            <a:spLocks noGrp="1"/>
          </p:cNvSpPr>
          <p:nvPr>
            <p:ph sz="half" idx="1"/>
          </p:nvPr>
        </p:nvSpPr>
        <p:spPr>
          <a:xfrm>
            <a:off x="1447331" y="2010878"/>
            <a:ext cx="9213050" cy="3828550"/>
          </a:xfrm>
        </p:spPr>
        <p:txBody>
          <a:bodyPr vert="horz" lIns="91440" tIns="45720" rIns="91440" bIns="45720" rtlCol="0" anchor="t">
            <a:normAutofit/>
          </a:bodyPr>
          <a:lstStyle/>
          <a:p>
            <a:r>
              <a:rPr lang="zh-CN" altLang="en-US" sz="2400" dirty="0"/>
              <a:t>温度需要保持在约一亿摄氏度，以维持托卡马克中的核聚变反应。</a:t>
            </a:r>
            <a:endParaRPr lang="en-US" altLang="zh-CN" sz="2400" dirty="0"/>
          </a:p>
          <a:p>
            <a:r>
              <a:rPr lang="zh-CN" altLang="en-US" sz="2400" dirty="0"/>
              <a:t>需要超导壁来形成等离子体的反射边界。</a:t>
            </a:r>
            <a:endParaRPr lang="en-US" altLang="zh-CN" sz="2400" dirty="0"/>
          </a:p>
          <a:p>
            <a:r>
              <a:rPr lang="zh-CN" altLang="en-US" sz="2400" dirty="0"/>
              <a:t>墙壁以及旁边的超导线路温度需要保持在</a:t>
            </a:r>
            <a:r>
              <a:rPr lang="en-US" altLang="zh-CN" sz="2400" dirty="0"/>
              <a:t>-200℃</a:t>
            </a:r>
            <a:r>
              <a:rPr lang="zh-CN" altLang="en-US" sz="2400" dirty="0"/>
              <a:t>以下。温差很大。</a:t>
            </a:r>
            <a:endParaRPr lang="en-US" altLang="zh-CN" sz="2400" dirty="0"/>
          </a:p>
          <a:p>
            <a:r>
              <a:rPr lang="en-US" sz="2400" dirty="0"/>
              <a:t>Limiters </a:t>
            </a:r>
            <a:r>
              <a:rPr lang="zh-CN" altLang="en-US" sz="2400" dirty="0"/>
              <a:t>和</a:t>
            </a:r>
            <a:r>
              <a:rPr lang="en-US" sz="2400" dirty="0"/>
              <a:t> divertors </a:t>
            </a:r>
            <a:r>
              <a:rPr lang="zh-CN" altLang="en-US" sz="2400" dirty="0"/>
              <a:t>用来保持这个温差</a:t>
            </a:r>
            <a:endParaRPr lang="en-US" sz="2400" dirty="0"/>
          </a:p>
        </p:txBody>
      </p:sp>
    </p:spTree>
    <p:extLst>
      <p:ext uri="{BB962C8B-B14F-4D97-AF65-F5344CB8AC3E}">
        <p14:creationId xmlns:p14="http://schemas.microsoft.com/office/powerpoint/2010/main" val="278082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3EA6-16A9-F36C-B8F9-E0382C93E79A}"/>
              </a:ext>
            </a:extLst>
          </p:cNvPr>
          <p:cNvSpPr>
            <a:spLocks noGrp="1"/>
          </p:cNvSpPr>
          <p:nvPr>
            <p:ph type="title"/>
          </p:nvPr>
        </p:nvSpPr>
        <p:spPr/>
        <p:txBody>
          <a:bodyPr>
            <a:normAutofit/>
          </a:bodyPr>
          <a:lstStyle/>
          <a:p>
            <a:pPr algn="ctr"/>
            <a:r>
              <a:rPr lang="en-US" altLang="zh-CN" sz="3600" dirty="0">
                <a:latin typeface="Calibri"/>
                <a:cs typeface="Calibri"/>
              </a:rPr>
              <a:t>Limiters </a:t>
            </a:r>
            <a:r>
              <a:rPr lang="zh-CN" altLang="en-US" sz="3600" dirty="0">
                <a:latin typeface="Calibri"/>
                <a:cs typeface="Calibri"/>
              </a:rPr>
              <a:t>和 </a:t>
            </a:r>
            <a:r>
              <a:rPr lang="en-US" altLang="zh-CN" sz="3600" dirty="0">
                <a:latin typeface="Calibri"/>
                <a:cs typeface="Calibri"/>
              </a:rPr>
              <a:t>Divertors</a:t>
            </a:r>
            <a:endParaRPr lang="en-US" sz="3600" dirty="0">
              <a:cs typeface="Calibri" panose="020F0502020204030204" pitchFamily="34" charset="0"/>
            </a:endParaRPr>
          </a:p>
        </p:txBody>
      </p:sp>
      <p:sp>
        <p:nvSpPr>
          <p:cNvPr id="3" name="Content Placeholder 2">
            <a:extLst>
              <a:ext uri="{FF2B5EF4-FFF2-40B4-BE49-F238E27FC236}">
                <a16:creationId xmlns:a16="http://schemas.microsoft.com/office/drawing/2014/main" id="{5C1D04A6-C234-73A4-425D-00F55DB9E9D5}"/>
              </a:ext>
            </a:extLst>
          </p:cNvPr>
          <p:cNvSpPr>
            <a:spLocks noGrp="1"/>
          </p:cNvSpPr>
          <p:nvPr>
            <p:ph sz="half" idx="1"/>
          </p:nvPr>
        </p:nvSpPr>
        <p:spPr>
          <a:xfrm>
            <a:off x="2247417" y="2071420"/>
            <a:ext cx="3848583" cy="3448595"/>
          </a:xfrm>
        </p:spPr>
        <p:txBody>
          <a:bodyPr vert="horz" lIns="91440" tIns="45720" rIns="91440" bIns="45720" rtlCol="0" anchor="t">
            <a:normAutofit/>
          </a:bodyPr>
          <a:lstStyle/>
          <a:p>
            <a:pPr marL="0" indent="0">
              <a:buNone/>
            </a:pPr>
            <a:endParaRPr lang="en-US" sz="2800" dirty="0">
              <a:latin typeface="Calibri"/>
              <a:cs typeface="Calibri"/>
            </a:endParaRPr>
          </a:p>
        </p:txBody>
      </p:sp>
      <p:pic>
        <p:nvPicPr>
          <p:cNvPr id="5" name="图片 4">
            <a:extLst>
              <a:ext uri="{FF2B5EF4-FFF2-40B4-BE49-F238E27FC236}">
                <a16:creationId xmlns:a16="http://schemas.microsoft.com/office/drawing/2014/main" id="{F41B2836-6C34-47CE-2F59-CDB312779E25}"/>
              </a:ext>
            </a:extLst>
          </p:cNvPr>
          <p:cNvPicPr>
            <a:picLocks noChangeAspect="1"/>
          </p:cNvPicPr>
          <p:nvPr/>
        </p:nvPicPr>
        <p:blipFill rotWithShape="1">
          <a:blip r:embed="rId2"/>
          <a:srcRect r="19822" b="161"/>
          <a:stretch/>
        </p:blipFill>
        <p:spPr>
          <a:xfrm>
            <a:off x="3513500" y="1954539"/>
            <a:ext cx="5611840" cy="3929684"/>
          </a:xfrm>
          <a:prstGeom prst="rect">
            <a:avLst/>
          </a:prstGeom>
        </p:spPr>
      </p:pic>
    </p:spTree>
    <p:extLst>
      <p:ext uri="{BB962C8B-B14F-4D97-AF65-F5344CB8AC3E}">
        <p14:creationId xmlns:p14="http://schemas.microsoft.com/office/powerpoint/2010/main" val="3226582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61BCE-0A3F-20C4-B756-7FF238D3CD38}"/>
            </a:ext>
          </a:extLst>
        </p:cNvPr>
        <p:cNvGrpSpPr/>
        <p:nvPr/>
      </p:nvGrpSpPr>
      <p:grpSpPr>
        <a:xfrm>
          <a:off x="0" y="0"/>
          <a:ext cx="0" cy="0"/>
          <a:chOff x="0" y="0"/>
          <a:chExt cx="0" cy="0"/>
        </a:xfrm>
      </p:grpSpPr>
      <p:sp>
        <p:nvSpPr>
          <p:cNvPr id="2" name="Заглавие 1">
            <a:extLst>
              <a:ext uri="{FF2B5EF4-FFF2-40B4-BE49-F238E27FC236}">
                <a16:creationId xmlns:a16="http://schemas.microsoft.com/office/drawing/2014/main" id="{2500BF6F-DCDA-51B3-9E8E-52AB547E15B3}"/>
              </a:ext>
            </a:extLst>
          </p:cNvPr>
          <p:cNvSpPr>
            <a:spLocks noGrp="1"/>
          </p:cNvSpPr>
          <p:nvPr>
            <p:ph type="ctrTitle"/>
          </p:nvPr>
        </p:nvSpPr>
        <p:spPr>
          <a:xfrm>
            <a:off x="2287150" y="785365"/>
            <a:ext cx="8637073" cy="2541431"/>
          </a:xfrm>
        </p:spPr>
        <p:txBody>
          <a:bodyPr rtlCol="0">
            <a:normAutofit/>
          </a:bodyPr>
          <a:lstStyle/>
          <a:p>
            <a:pPr algn="ctr"/>
            <a:r>
              <a:rPr lang="zh-CN" altLang="en-US" dirty="0">
                <a:cs typeface="Calibri" panose="020F0502020204030204" pitchFamily="34" charset="0"/>
              </a:rPr>
              <a:t>数值模型与运行</a:t>
            </a:r>
            <a:endParaRPr lang="bg-BG" dirty="0">
              <a:cs typeface="Calibri" panose="020F0502020204030204" pitchFamily="34" charset="0"/>
            </a:endParaRPr>
          </a:p>
        </p:txBody>
      </p:sp>
      <p:sp>
        <p:nvSpPr>
          <p:cNvPr id="3" name="Подзаглавие 2">
            <a:extLst>
              <a:ext uri="{FF2B5EF4-FFF2-40B4-BE49-F238E27FC236}">
                <a16:creationId xmlns:a16="http://schemas.microsoft.com/office/drawing/2014/main" id="{FE213777-DFD6-C8E3-0D42-A2A06A61D584}"/>
              </a:ext>
            </a:extLst>
          </p:cNvPr>
          <p:cNvSpPr>
            <a:spLocks noGrp="1"/>
          </p:cNvSpPr>
          <p:nvPr>
            <p:ph type="subTitle" idx="1"/>
          </p:nvPr>
        </p:nvSpPr>
        <p:spPr/>
        <p:txBody>
          <a:bodyPr vert="horz" lIns="91440" tIns="91440" rIns="91440" bIns="91440" rtlCol="0" anchor="t">
            <a:normAutofit/>
          </a:bodyPr>
          <a:lstStyle/>
          <a:p>
            <a:pPr lvl="6" algn="l"/>
            <a:r>
              <a:rPr lang="en-US" altLang="zh-CN" cap="all" dirty="0">
                <a:latin typeface="Calibri"/>
                <a:cs typeface="Calibri"/>
              </a:rPr>
              <a:t>                     </a:t>
            </a:r>
            <a:endParaRPr lang="en-US" cap="all" dirty="0">
              <a:latin typeface="Calibri"/>
              <a:cs typeface="Calibri"/>
            </a:endParaRPr>
          </a:p>
        </p:txBody>
      </p:sp>
    </p:spTree>
    <p:extLst>
      <p:ext uri="{BB962C8B-B14F-4D97-AF65-F5344CB8AC3E}">
        <p14:creationId xmlns:p14="http://schemas.microsoft.com/office/powerpoint/2010/main" val="1369058465"/>
      </p:ext>
    </p:extLst>
  </p:cSld>
  <p:clrMapOvr>
    <a:masterClrMapping/>
  </p:clrMapOvr>
</p:sld>
</file>

<file path=ppt/theme/theme1.xml><?xml version="1.0" encoding="utf-8"?>
<a:theme xmlns:a="http://schemas.openxmlformats.org/drawingml/2006/main" name="Галерия">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Тема на Office">
  <a:themeElements>
    <a:clrScheme name="О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на Office">
  <a:themeElements>
    <a:clrScheme name="О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TF10001119</Template>
  <TotalTime>4810</TotalTime>
  <Words>928</Words>
  <Application>Microsoft Office PowerPoint</Application>
  <PresentationFormat>宽屏</PresentationFormat>
  <Paragraphs>136</Paragraphs>
  <Slides>47</Slides>
  <Notes>6</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54" baseType="lpstr">
      <vt:lpstr>D-DINExp</vt:lpstr>
      <vt:lpstr>NimbusRomNo9L-Regu</vt:lpstr>
      <vt:lpstr>NimbusRomNo9L-ReguItal</vt:lpstr>
      <vt:lpstr>Arial</vt:lpstr>
      <vt:lpstr>Calibri</vt:lpstr>
      <vt:lpstr>Галерия</vt:lpstr>
      <vt:lpstr>Equation</vt:lpstr>
      <vt:lpstr>Magnetohydrodynamic simulation in complex geometries </vt:lpstr>
      <vt:lpstr>项目介绍</vt:lpstr>
      <vt:lpstr>项目介绍</vt:lpstr>
      <vt:lpstr>托卡马克装置</vt:lpstr>
      <vt:lpstr>托卡马克装置</vt:lpstr>
      <vt:lpstr>托卡马克装置</vt:lpstr>
      <vt:lpstr>托卡马克装置</vt:lpstr>
      <vt:lpstr>Limiters 和 Divertors</vt:lpstr>
      <vt:lpstr>数值模型与运行</vt:lpstr>
      <vt:lpstr>数值模型</vt:lpstr>
      <vt:lpstr>数值模型</vt:lpstr>
      <vt:lpstr>MHD 模型</vt:lpstr>
      <vt:lpstr>数值格式</vt:lpstr>
      <vt:lpstr>AmRex</vt:lpstr>
      <vt:lpstr>AmRex</vt:lpstr>
      <vt:lpstr>AmRex</vt:lpstr>
      <vt:lpstr>AmRex</vt:lpstr>
      <vt:lpstr>AmRex</vt:lpstr>
      <vt:lpstr>AmRex</vt:lpstr>
      <vt:lpstr>文章理论</vt:lpstr>
      <vt:lpstr>数值模型</vt:lpstr>
      <vt:lpstr>数值模型</vt:lpstr>
      <vt:lpstr>数值模型</vt:lpstr>
      <vt:lpstr>边界条件</vt:lpstr>
      <vt:lpstr>边界条件</vt:lpstr>
      <vt:lpstr>边界条件</vt:lpstr>
      <vt:lpstr>边界条件</vt:lpstr>
      <vt:lpstr>Boundary conditions</vt:lpstr>
      <vt:lpstr>完美导体</vt:lpstr>
      <vt:lpstr>完美导体</vt:lpstr>
      <vt:lpstr>完美导体</vt:lpstr>
      <vt:lpstr>绝缘体</vt:lpstr>
      <vt:lpstr>电阻墙</vt:lpstr>
      <vt:lpstr>电阻墙</vt:lpstr>
      <vt:lpstr>Consistency</vt:lpstr>
      <vt:lpstr>验证实验</vt:lpstr>
      <vt:lpstr>rotated Brio-wu</vt:lpstr>
      <vt:lpstr>Orszag-Tang test</vt:lpstr>
      <vt:lpstr>shock diffraction over wedge</vt:lpstr>
      <vt:lpstr>shock diffraction over wedge</vt:lpstr>
      <vt:lpstr>shock diffraction over wedge</vt:lpstr>
      <vt:lpstr>shock diffraction over wedge</vt:lpstr>
      <vt:lpstr>shock diffraction over wedge</vt:lpstr>
      <vt:lpstr>shock diffraction over wedge</vt:lpstr>
      <vt:lpstr>shock diffraction over wedge</vt:lpstr>
      <vt:lpstr>shock diffraction over cylinder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思龙 李</cp:lastModifiedBy>
  <cp:revision>129</cp:revision>
  <dcterms:created xsi:type="dcterms:W3CDTF">2023-02-14T22:25:29Z</dcterms:created>
  <dcterms:modified xsi:type="dcterms:W3CDTF">2024-11-18T07:27:03Z</dcterms:modified>
</cp:coreProperties>
</file>